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ink/ink2.xml" ContentType="application/inkml+xml"/>
  <Override PartName="/ppt/notesSlides/notesSlide3.xml" ContentType="application/vnd.openxmlformats-officedocument.presentationml.notesSlide+xml"/>
  <Override PartName="/ppt/ink/ink3.xml" ContentType="application/inkml+xml"/>
  <Override PartName="/ppt/notesSlides/notesSlide4.xml" ContentType="application/vnd.openxmlformats-officedocument.presentationml.notesSlide+xml"/>
  <Override PartName="/ppt/ink/ink4.xml" ContentType="application/inkml+xml"/>
  <Override PartName="/ppt/notesSlides/notesSlide5.xml" ContentType="application/vnd.openxmlformats-officedocument.presentationml.notesSlide+xml"/>
  <Override PartName="/ppt/ink/ink5.xml" ContentType="application/inkml+xml"/>
  <Override PartName="/ppt/ink/ink6.xml" ContentType="application/inkml+xml"/>
  <Override PartName="/ppt/notesSlides/notesSlide6.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7.xml" ContentType="application/vnd.openxmlformats-officedocument.presentationml.notesSlide+xml"/>
  <Override PartName="/ppt/ink/ink11.xml" ContentType="application/inkml+xml"/>
  <Override PartName="/ppt/notesSlides/notesSlide8.xml" ContentType="application/vnd.openxmlformats-officedocument.presentationml.notesSlide+xml"/>
  <Override PartName="/ppt/ink/ink12.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3.xml" ContentType="application/inkml+xml"/>
  <Override PartName="/ppt/notesSlides/notesSlide11.xml" ContentType="application/vnd.openxmlformats-officedocument.presentationml.notesSlide+xml"/>
  <Override PartName="/ppt/ink/ink14.xml" ContentType="application/inkml+xml"/>
  <Override PartName="/ppt/notesSlides/notesSlide12.xml" ContentType="application/vnd.openxmlformats-officedocument.presentationml.notesSlide+xml"/>
  <Override PartName="/ppt/media/image19.jpg" ContentType="image/jpg"/>
  <Override PartName="/ppt/ink/ink15.xml" ContentType="application/inkml+xml"/>
  <Override PartName="/ppt/media/image20.jpg" ContentType="image/jpg"/>
  <Override PartName="/ppt/ink/ink16.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7.xml" ContentType="application/inkml+xml"/>
  <Override PartName="/ppt/ink/ink18.xml" ContentType="application/inkml+xml"/>
  <Override PartName="/ppt/ink/ink19.xml" ContentType="application/inkml+xml"/>
  <Override PartName="/ppt/ink/ink20.xml" ContentType="application/inkml+xml"/>
  <Override PartName="/ppt/notesSlides/notesSlide15.xml" ContentType="application/vnd.openxmlformats-officedocument.presentationml.notesSlide+xml"/>
  <Override PartName="/ppt/ink/ink21.xml" ContentType="application/inkml+xml"/>
  <Override PartName="/ppt/notesSlides/notesSlide16.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17.xml" ContentType="application/vnd.openxmlformats-officedocument.presentationml.notesSlide+xml"/>
  <Override PartName="/ppt/ink/ink31.xml" ContentType="application/inkml+xml"/>
  <Override PartName="/ppt/notesSlides/notesSlide18.xml" ContentType="application/vnd.openxmlformats-officedocument.presentationml.notesSlide+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notesSlides/notesSlide19.xml" ContentType="application/vnd.openxmlformats-officedocument.presentationml.notesSlide+xml"/>
  <Override PartName="/ppt/ink/ink37.xml" ContentType="application/inkml+xml"/>
  <Override PartName="/ppt/notesSlides/notesSlide20.xml" ContentType="application/vnd.openxmlformats-officedocument.presentationml.notesSlide+xml"/>
  <Override PartName="/ppt/ink/ink38.xml" ContentType="application/inkml+xml"/>
  <Override PartName="/ppt/notesSlides/notesSlide21.xml" ContentType="application/vnd.openxmlformats-officedocument.presentationml.notesSlide+xml"/>
  <Override PartName="/ppt/ink/ink39.xml" ContentType="application/inkml+xml"/>
  <Override PartName="/ppt/notesSlides/notesSlide22.xml" ContentType="application/vnd.openxmlformats-officedocument.presentationml.notesSlide+xml"/>
  <Override PartName="/ppt/ink/ink40.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41.xml" ContentType="application/inkml+xml"/>
  <Override PartName="/ppt/notesSlides/notesSlide25.xml" ContentType="application/vnd.openxmlformats-officedocument.presentationml.notesSlide+xml"/>
  <Override PartName="/ppt/ink/ink42.xml" ContentType="application/inkml+xml"/>
  <Override PartName="/ppt/ink/ink43.xml" ContentType="application/inkml+xml"/>
  <Override PartName="/ppt/ink/ink44.xml" ContentType="application/inkml+xml"/>
  <Override PartName="/ppt/ink/ink45.xml" ContentType="application/inkml+xml"/>
  <Override PartName="/ppt/notesSlides/notesSlide26.xml" ContentType="application/vnd.openxmlformats-officedocument.presentationml.notesSlide+xml"/>
  <Override PartName="/ppt/ink/ink46.xml" ContentType="application/inkml+xml"/>
  <Override PartName="/ppt/notesSlides/notesSlide27.xml" ContentType="application/vnd.openxmlformats-officedocument.presentationml.notesSlide+xml"/>
  <Override PartName="/ppt/ink/ink47.xml" ContentType="application/inkml+xml"/>
  <Override PartName="/ppt/notesSlides/notesSlide28.xml" ContentType="application/vnd.openxmlformats-officedocument.presentationml.notesSlide+xml"/>
  <Override PartName="/ppt/ink/ink48.xml" ContentType="application/inkml+xml"/>
  <Override PartName="/ppt/notesSlides/notesSlide29.xml" ContentType="application/vnd.openxmlformats-officedocument.presentationml.notesSlide+xml"/>
  <Override PartName="/ppt/ink/ink49.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50.xml" ContentType="application/inkml+xml"/>
  <Override PartName="/ppt/notesSlides/notesSlide34.xml" ContentType="application/vnd.openxmlformats-officedocument.presentationml.notesSlide+xml"/>
  <Override PartName="/ppt/ink/ink51.xml" ContentType="application/inkml+xml"/>
  <Override PartName="/ppt/ink/ink52.xml" ContentType="application/inkml+xml"/>
  <Override PartName="/ppt/ink/ink53.xml" ContentType="application/inkml+xml"/>
  <Override PartName="/ppt/notesSlides/notesSlide35.xml" ContentType="application/vnd.openxmlformats-officedocument.presentationml.notesSlide+xml"/>
  <Override PartName="/ppt/ink/ink54.xml" ContentType="application/inkml+xml"/>
  <Override PartName="/ppt/notesSlides/notesSlide36.xml" ContentType="application/vnd.openxmlformats-officedocument.presentationml.notesSlide+xml"/>
  <Override PartName="/ppt/ink/ink55.xml" ContentType="application/inkml+xml"/>
  <Override PartName="/ppt/ink/ink56.xml" ContentType="application/inkml+xml"/>
  <Override PartName="/ppt/notesSlides/notesSlide37.xml" ContentType="application/vnd.openxmlformats-officedocument.presentationml.notesSlide+xml"/>
  <Override PartName="/ppt/ink/ink57.xml" ContentType="application/inkml+xml"/>
  <Override PartName="/ppt/ink/ink58.xml" ContentType="application/inkml+xml"/>
  <Override PartName="/ppt/notesSlides/notesSlide38.xml" ContentType="application/vnd.openxmlformats-officedocument.presentationml.notesSlide+xml"/>
  <Override PartName="/ppt/ink/ink59.xml" ContentType="application/inkml+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ink/ink6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92" r:id="rId1"/>
    <p:sldMasterId id="2147483808" r:id="rId2"/>
    <p:sldMasterId id="2147483820" r:id="rId3"/>
    <p:sldMasterId id="2147483906" r:id="rId4"/>
  </p:sldMasterIdLst>
  <p:notesMasterIdLst>
    <p:notesMasterId r:id="rId79"/>
  </p:notesMasterIdLst>
  <p:handoutMasterIdLst>
    <p:handoutMasterId r:id="rId80"/>
  </p:handoutMasterIdLst>
  <p:sldIdLst>
    <p:sldId id="680" r:id="rId5"/>
    <p:sldId id="735" r:id="rId6"/>
    <p:sldId id="725" r:id="rId7"/>
    <p:sldId id="466" r:id="rId8"/>
    <p:sldId id="722" r:id="rId9"/>
    <p:sldId id="745" r:id="rId10"/>
    <p:sldId id="472" r:id="rId11"/>
    <p:sldId id="475" r:id="rId12"/>
    <p:sldId id="525" r:id="rId13"/>
    <p:sldId id="526" r:id="rId14"/>
    <p:sldId id="527" r:id="rId15"/>
    <p:sldId id="528" r:id="rId16"/>
    <p:sldId id="689" r:id="rId17"/>
    <p:sldId id="726" r:id="rId18"/>
    <p:sldId id="727" r:id="rId19"/>
    <p:sldId id="538" r:id="rId20"/>
    <p:sldId id="535" r:id="rId21"/>
    <p:sldId id="547" r:id="rId22"/>
    <p:sldId id="613" r:id="rId23"/>
    <p:sldId id="614" r:id="rId24"/>
    <p:sldId id="636" r:id="rId25"/>
    <p:sldId id="637" r:id="rId26"/>
    <p:sldId id="638" r:id="rId27"/>
    <p:sldId id="656" r:id="rId28"/>
    <p:sldId id="657" r:id="rId29"/>
    <p:sldId id="658" r:id="rId30"/>
    <p:sldId id="659" r:id="rId31"/>
    <p:sldId id="660" r:id="rId32"/>
    <p:sldId id="640" r:id="rId33"/>
    <p:sldId id="663" r:id="rId34"/>
    <p:sldId id="664" r:id="rId35"/>
    <p:sldId id="666" r:id="rId36"/>
    <p:sldId id="667" r:id="rId37"/>
    <p:sldId id="668" r:id="rId38"/>
    <p:sldId id="669" r:id="rId39"/>
    <p:sldId id="670" r:id="rId40"/>
    <p:sldId id="671" r:id="rId41"/>
    <p:sldId id="674" r:id="rId42"/>
    <p:sldId id="676" r:id="rId43"/>
    <p:sldId id="645" r:id="rId44"/>
    <p:sldId id="646" r:id="rId45"/>
    <p:sldId id="675" r:id="rId46"/>
    <p:sldId id="724" r:id="rId47"/>
    <p:sldId id="691" r:id="rId48"/>
    <p:sldId id="729" r:id="rId49"/>
    <p:sldId id="730" r:id="rId50"/>
    <p:sldId id="731" r:id="rId51"/>
    <p:sldId id="728" r:id="rId52"/>
    <p:sldId id="721" r:id="rId53"/>
    <p:sldId id="734" r:id="rId54"/>
    <p:sldId id="720" r:id="rId55"/>
    <p:sldId id="692" r:id="rId56"/>
    <p:sldId id="694" r:id="rId57"/>
    <p:sldId id="695" r:id="rId58"/>
    <p:sldId id="743" r:id="rId59"/>
    <p:sldId id="712" r:id="rId60"/>
    <p:sldId id="713" r:id="rId61"/>
    <p:sldId id="744" r:id="rId62"/>
    <p:sldId id="702" r:id="rId63"/>
    <p:sldId id="703" r:id="rId64"/>
    <p:sldId id="704" r:id="rId65"/>
    <p:sldId id="736" r:id="rId66"/>
    <p:sldId id="737" r:id="rId67"/>
    <p:sldId id="738" r:id="rId68"/>
    <p:sldId id="739" r:id="rId69"/>
    <p:sldId id="740" r:id="rId70"/>
    <p:sldId id="741" r:id="rId71"/>
    <p:sldId id="742" r:id="rId72"/>
    <p:sldId id="719" r:id="rId73"/>
    <p:sldId id="711" r:id="rId74"/>
    <p:sldId id="648" r:id="rId75"/>
    <p:sldId id="649" r:id="rId76"/>
    <p:sldId id="655" r:id="rId77"/>
    <p:sldId id="612" r:id="rId78"/>
  </p:sldIdLst>
  <p:sldSz cx="9144000" cy="6858000" type="screen4x3"/>
  <p:notesSz cx="6858000" cy="9144000"/>
  <p:custDataLst>
    <p:tags r:id="rId81"/>
  </p:custDataLst>
  <p:defaultTextStyle>
    <a:defPPr>
      <a:defRPr lang="en-US"/>
    </a:defPPr>
    <a:lvl1pPr algn="l" rtl="0" fontAlgn="base">
      <a:spcBef>
        <a:spcPct val="0"/>
      </a:spcBef>
      <a:spcAft>
        <a:spcPct val="0"/>
      </a:spcAft>
      <a:defRPr sz="1600" kern="1200">
        <a:solidFill>
          <a:schemeClr val="tx1"/>
        </a:solidFill>
        <a:latin typeface="Tahoma" charset="0"/>
        <a:ea typeface="+mn-ea"/>
        <a:cs typeface="+mn-cs"/>
      </a:defRPr>
    </a:lvl1pPr>
    <a:lvl2pPr marL="457200" algn="l" rtl="0" fontAlgn="base">
      <a:spcBef>
        <a:spcPct val="0"/>
      </a:spcBef>
      <a:spcAft>
        <a:spcPct val="0"/>
      </a:spcAft>
      <a:defRPr sz="1600" kern="1200">
        <a:solidFill>
          <a:schemeClr val="tx1"/>
        </a:solidFill>
        <a:latin typeface="Tahoma" charset="0"/>
        <a:ea typeface="+mn-ea"/>
        <a:cs typeface="+mn-cs"/>
      </a:defRPr>
    </a:lvl2pPr>
    <a:lvl3pPr marL="914400" algn="l" rtl="0" fontAlgn="base">
      <a:spcBef>
        <a:spcPct val="0"/>
      </a:spcBef>
      <a:spcAft>
        <a:spcPct val="0"/>
      </a:spcAft>
      <a:defRPr sz="1600" kern="1200">
        <a:solidFill>
          <a:schemeClr val="tx1"/>
        </a:solidFill>
        <a:latin typeface="Tahoma" charset="0"/>
        <a:ea typeface="+mn-ea"/>
        <a:cs typeface="+mn-cs"/>
      </a:defRPr>
    </a:lvl3pPr>
    <a:lvl4pPr marL="1371600" algn="l" rtl="0" fontAlgn="base">
      <a:spcBef>
        <a:spcPct val="0"/>
      </a:spcBef>
      <a:spcAft>
        <a:spcPct val="0"/>
      </a:spcAft>
      <a:defRPr sz="1600" kern="1200">
        <a:solidFill>
          <a:schemeClr val="tx1"/>
        </a:solidFill>
        <a:latin typeface="Tahoma" charset="0"/>
        <a:ea typeface="+mn-ea"/>
        <a:cs typeface="+mn-cs"/>
      </a:defRPr>
    </a:lvl4pPr>
    <a:lvl5pPr marL="1828800" algn="l" rtl="0" fontAlgn="base">
      <a:spcBef>
        <a:spcPct val="0"/>
      </a:spcBef>
      <a:spcAft>
        <a:spcPct val="0"/>
      </a:spcAft>
      <a:defRPr sz="1600" kern="1200">
        <a:solidFill>
          <a:schemeClr val="tx1"/>
        </a:solidFill>
        <a:latin typeface="Tahoma" charset="0"/>
        <a:ea typeface="+mn-ea"/>
        <a:cs typeface="+mn-cs"/>
      </a:defRPr>
    </a:lvl5pPr>
    <a:lvl6pPr marL="2286000" algn="l" defTabSz="914400" rtl="0" eaLnBrk="1" latinLnBrk="0" hangingPunct="1">
      <a:defRPr sz="1600" kern="1200">
        <a:solidFill>
          <a:schemeClr val="tx1"/>
        </a:solidFill>
        <a:latin typeface="Tahoma" charset="0"/>
        <a:ea typeface="+mn-ea"/>
        <a:cs typeface="+mn-cs"/>
      </a:defRPr>
    </a:lvl6pPr>
    <a:lvl7pPr marL="2743200" algn="l" defTabSz="914400" rtl="0" eaLnBrk="1" latinLnBrk="0" hangingPunct="1">
      <a:defRPr sz="1600" kern="1200">
        <a:solidFill>
          <a:schemeClr val="tx1"/>
        </a:solidFill>
        <a:latin typeface="Tahoma" charset="0"/>
        <a:ea typeface="+mn-ea"/>
        <a:cs typeface="+mn-cs"/>
      </a:defRPr>
    </a:lvl7pPr>
    <a:lvl8pPr marL="3200400" algn="l" defTabSz="914400" rtl="0" eaLnBrk="1" latinLnBrk="0" hangingPunct="1">
      <a:defRPr sz="1600" kern="1200">
        <a:solidFill>
          <a:schemeClr val="tx1"/>
        </a:solidFill>
        <a:latin typeface="Tahoma" charset="0"/>
        <a:ea typeface="+mn-ea"/>
        <a:cs typeface="+mn-cs"/>
      </a:defRPr>
    </a:lvl8pPr>
    <a:lvl9pPr marL="3657600" algn="l" defTabSz="914400" rtl="0" eaLnBrk="1" latinLnBrk="0" hangingPunct="1">
      <a:defRPr sz="1600" kern="1200">
        <a:solidFill>
          <a:schemeClr val="tx1"/>
        </a:solidFill>
        <a:latin typeface="Tahoma"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CCCC00"/>
    <a:srgbClr val="996633"/>
    <a:srgbClr val="FF7C8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434" autoAdjust="0"/>
  </p:normalViewPr>
  <p:slideViewPr>
    <p:cSldViewPr>
      <p:cViewPr varScale="1">
        <p:scale>
          <a:sx n="70" d="100"/>
          <a:sy n="70" d="100"/>
        </p:scale>
        <p:origin x="1410"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presProps" Target="presProps.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handoutMaster" Target="handoutMasters/handoutMaster1.xml"/><Relationship Id="rId85"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tags" Target="tags/tag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image" Target="NULL"/></Relationships>
</file>

<file path=ppt/drawings/_rels/vmlDrawing4.vml.rels><?xml version="1.0" encoding="UTF-8" standalone="yes"?>
<Relationships xmlns="http://schemas.openxmlformats.org/package/2006/relationships"><Relationship Id="rId2" Type="http://schemas.openxmlformats.org/officeDocument/2006/relationships/image" Target="../media/image93.wmf"/><Relationship Id="rId1" Type="http://schemas.openxmlformats.org/officeDocument/2006/relationships/image" Target="../media/image9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vl1pPr>
          </a:lstStyle>
          <a:p>
            <a:pPr>
              <a:defRPr/>
            </a:pPr>
            <a:r>
              <a:rPr lang="en-US"/>
              <a:t>Lecture-1</a:t>
            </a:r>
          </a:p>
        </p:txBody>
      </p:sp>
      <p:sp>
        <p:nvSpPr>
          <p:cNvPr id="3584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vl1pPr>
          </a:lstStyle>
          <a:p>
            <a:pPr>
              <a:defRPr/>
            </a:pPr>
            <a:fld id="{023B7232-710D-494E-88C7-F703C04F40C2}" type="datetimeFigureOut">
              <a:rPr lang="en-US" smtClean="0"/>
              <a:pPr>
                <a:defRPr/>
              </a:pPr>
              <a:t>5/14/2022</a:t>
            </a:fld>
            <a:endParaRPr lang="en-US"/>
          </a:p>
        </p:txBody>
      </p:sp>
      <p:sp>
        <p:nvSpPr>
          <p:cNvPr id="3584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vl1pPr>
          </a:lstStyle>
          <a:p>
            <a:pPr>
              <a:defRPr/>
            </a:pPr>
            <a:endParaRPr lang="en-US"/>
          </a:p>
        </p:txBody>
      </p:sp>
      <p:sp>
        <p:nvSpPr>
          <p:cNvPr id="3584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vl1pPr>
          </a:lstStyle>
          <a:p>
            <a:pPr>
              <a:defRPr/>
            </a:pPr>
            <a:fld id="{496DCEF7-9E9F-4185-8062-A1F4E6576C3B}" type="slidenum">
              <a:rPr lang="en-US"/>
              <a:pPr>
                <a:defRPr/>
              </a:pPr>
              <a:t>‹#›</a:t>
            </a:fld>
            <a:endParaRPr lang="en-US"/>
          </a:p>
        </p:txBody>
      </p:sp>
    </p:spTree>
    <p:extLst>
      <p:ext uri="{BB962C8B-B14F-4D97-AF65-F5344CB8AC3E}">
        <p14:creationId xmlns:p14="http://schemas.microsoft.com/office/powerpoint/2010/main" val="161499762"/>
      </p:ext>
    </p:extLst>
  </p:cSld>
  <p:clrMap bg1="lt1" tx1="dk1" bg2="lt2" tx2="dk2" accent1="accent1" accent2="accent2" accent3="accent3" accent4="accent4" accent5="accent5" accent6="accent6" hlink="hlink" folHlink="folHlink"/>
  <p:hf ftr="0" dt="0"/>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5:43:22.499"/>
    </inkml:context>
    <inkml:brush xml:id="br0">
      <inkml:brushProperty name="width" value="0.05292" units="cm"/>
      <inkml:brushProperty name="height" value="0.05292" units="cm"/>
      <inkml:brushProperty name="color" value="#FF0000"/>
    </inkml:brush>
  </inkml:definitions>
  <inkml:trace contextRef="#ctx0" brushRef="#br0">12422 5733 375 0,'0'0'91'0,"0"0"21"16,0 0-17-16,0 0 18 16,0 0 8-16,0 0-66 0,-19-9-55 15,19 9 0-15,0 0 93 16,0 0-24-1,4 0-46-15,12 0 15 0,4 0 18 16,5 0-2-16,8 0-6 16,3 0 6-16,6 0-8 15,0 0 8-15,4 0-19 16,-3 0-14-16,3 0-12 16,-2 0-2-16,3 0-1 15,0 2-5-15,2 1 0 16,-1-2 0-16,7-1 0 15,3 0-1-15,3 0 1 16,2-1 1-16,1-7 5 0,-1 0-6 16,-4 2-1-1,-1-2 1-15,-4 1 0 0,1 0 0 16,-2 0 0-16,2-1-1 16,-2 1 1-16,1 0 0 15,-1 0 0-15,-2 2 0 16,0 1 1-16,0 1-2 15,-5 0 1-15,2 1-1 16,-5 2 0-16,0 0 0 16,-3 0 0-16,-2 0 0 15,-2 0 0-15,2 0 0 16,-3 0 0-16,-1 0 0 16,0 0 0-16,2 0 0 15,3 0 0-15,1 0 0 16,4 0 0-16,3 0 0 0,1 0 0 15,1 0 1-15,3-3-1 16,2 0 1-16,0-2-1 16,4 1 0-16,5-1 0 15,1-1 1-15,3 0 0 16,-2 4 0-16,-2 2 0 16,-3 0 1-16,-2 0-2 15,-3 0 1-15,-4 4-1 16,-2 3 1-16,-3 1-1 15,0-1 0-15,-2 3 0 16,2 0 0-16,0 0 0 16,2-1 0-16,1 2 0 15,0-3 0-15,5 2 1 16,4 0-1-16,3 0 1 0,2-1 0 16,1 2 9-16,0-2-8 15,-2-1 11-15,-3-2-7 16,-4 1 4-16,-1-3-1 15,-5-2 4-15,-4 1 0 16,-3-2 0-16,-8-1-1 16,-7 2 1-16,-9-2-6 15,-8 0-4-15,-7 0-2 16,-3 1-1-16,-36 8-28 16,-9-1-245-16,-21 2-812 0</inkml:trace>
  <inkml:trace contextRef="#ctx0" brushRef="#br0" timeOffset="4911.092">12707 6834 469 0,'0'0'41'16,"0"0"-28"-16,0 0 3 0,0 0 32 16,0 0 10-1,93-16 1-15,-61 10-12 0,3-3-13 16,3 5-7-16,3-2-7 15,2 1 2-15,5 3-9 16,5 2 14-16,5-2 2 16,8 1 0-16,4-2-3 15,5 0-4-15,1 0-9 16,12-2 1-16,12-1 1 16,16 0-7-16,2 1 3 15,-11 0-1-15,-8 3 1 16,-14 0 2-16,0 1-3 15,6 1-2-15,1-2 12 16,-1 0-1-16,1-1-3 0,-6-2-2 16,-3 3-4-16,-11-1 5 15,-12 2 6-15,-13 0 7 16,0 1-1-16,6-2-3 16,9 2-1-16,6 0 3 15,-1 0-6-15,-1 0-2 16,-2 0-4-16,-1 2 4 15,-1 0-1-15,-1 1-4 16,0-1 10-16,-4 1 5 16,-3-1-8-16,-9 0-7 15,-8-1 3-15,-7 1-3 0,-8-2-1 16,-9 0 1-16,-5 0-11 16,-6 2-1-16,-2-2 12 15,0 3-13-15,-27 9-3 16,-3-3-184-16,-1 2-210 0</inkml:trace>
  <inkml:trace contextRef="#ctx0" brushRef="#br0" timeOffset="5533.0936">18271 6754 814 0,'0'0'87'15,"0"0"-87"-15,0 0-51 16,0 0 51-16,81 8 97 16,-13-6 23-16,35 0-2 15,39-2-15-15,17 0-16 16,5 0-10-16,-7-7-7 15,-13-2-18-15,-5-1 11 16,-5-1-6-16,-13-2-8 0,-13 1-12 16,-22 1-8-16,-22 0-4 15,-19 5-6-15,-12 0-4 16,-3-1 1-16,-1 1-15 16,-6 1 1-16,-15 1 5 15,-8-3-7-15,-23-5-59 16,-14 1-243-16,-9-3-389 0</inkml:trace>
  <inkml:trace contextRef="#ctx0" brushRef="#br0" timeOffset="57021.4749">13217 11560 675 0,'0'0'403'0,"0"0"-395"15,0 0-8-15,0 0-3 16,0 0 3-16,83-37 10 16,-58 37 4-16,2 0 8 15,3 3 1-15,8 14-5 16,-2 7-16-16,-2 7-2 15,-4 8 6-15,-12 5 13 16,-8 2 1-16,-10 5 10 16,-3 2 37-16,-21 5 10 15,-8 0-50-15,-4 2 24 0,-1 1-7 16,2-3-5 0,6 1-19-16,10-4-8 0,3-2-6 15,10-5-6-15,6-3 1 16,0-3-1-16,8-6 0 15,9-6-6-15,6-6 5 16,-1-5-8-16,2-6 9 16,1-7 0-16,-2-6 0 15,1 0 25-15,-3-18-8 16,-1-6-8-16,-5-6 10 16,-3-3-12-16,-4 3-6 15,-5 6 0-15,-2 7 0 16,-1 9-1-16,0 8-11 0,0 1-10 15,2 26 13-15,5 23 8 16,10 37 36-16,4 33 11 16,4 15 14-16,-1-2-2 15,-5-15-9-15,-4-14 2 16,-2-2-6-16,1-2-5 16,-1-2-8-16,1 3 8 15,-1 1-7-15,-3-2-3 16,0 2-15-16,0-1-5 15,-6-7-2-15,1-7 2 16,-4-16-9-16,-1-14 4 16,0-15-5-16,0-5 0 15,0 4 7-15,-1 4-7 16,-8 3 0-16,-6-4 14 16,-6-5-5-16,-1-4 5 0,-11-3 3 15,-7-6 11-15,-9-2-2 16,-5-3-6-16,-11-2-12 15,-4-4-9-15,-3-1 8 16,-1-1 6-16,1 1 7 16,7 2-2-16,4 2-10 15,5 3-1-15,7 5-8 16,2-1 0-16,7 2 0 16,3-1 0-16,3 0-34 15,-6 0-75-15,13-8-167 16,0-10-278-16</inkml:trace>
  <inkml:trace contextRef="#ctx0" brushRef="#br0" timeOffset="64088.569">7604 11914 1367 0,'0'0'146'0,"133"-85"-105"15,16 4-21-15,36-16 30 16,9 0 8-16,-9 8 15 0,-25 16 0 16,-8 5-4-1,-5 4-11-15,-8 2-6 0,-12 6-19 16,-16 4-18-16,-22 11-14 15,-25 9 5-15,-21 7-6 16,-15 8 0-16,-6 0-25 16,-20-5-82-16,-2 3-54 15,-14 3-422-15</inkml:trace>
  <inkml:trace contextRef="#ctx0" brushRef="#br0" timeOffset="65445.4205">9597 10601 1234 0,'0'0'204'0,"0"0"-204"16,0 0-3-16,0 0 3 15,58-97 16-15,-37 62-9 16,0-1 0-16,-2 0-5 16,-10 3 6-16,-6 4 24 15,-3 4 24-15,-10 2 12 16,-17 7-11-16,-7 8 1 15,-12 8 59-15,-8 5-48 16,0 19-43-16,0 15-5 16,7 14-15-16,12 7 7 15,14 4-4-15,17 0-3 0,6-5-6 16,32-6-9-16,33-9 2 16,33-14 7-16,27-21-14 15,-8-9-60-15,-23-21-48 16,-37-11-21-16,-24-1-95 15,-7-10-51-15,-4-8 54 16,-12-8 44-16,-12 0 167 16,-11 4 24-16,-16 7 169 15,1 8 65-15,0 11 10 16,7 12-24-16,5 9-68 16,5 8-19-16,3 2-74 15,3 18-49-15,0 12-7 16,3 6-3-16,0 8 2 0,0 0-2 15,8 0 2-15,7-6-1 16,3-6-1-16,-1-9-12 16,0-9-2-16,-1-10-22 15,-4-6 36-15,-1-6 0 16,-1-18 7-16,-5-7-7 16,4-3 0-16,-3 1 0 15,2 7 0-15,1 6 0 16,2 8-2-16,2 10-8 15,4 2-3-15,7 1 3 16,2 12 4-16,7 2-9 16,5-1-30-16,2-3-34 15,-1-7-84-15,-2-4-65 0,-6 0-52 16,-5-15-67-16,-11-3-145 16,-8-3 375-16,-7 0 117 15,0 0 324-15,-3 4-80 16,-10 4-24-16,1 4 9 15,0 6 23-15,0 3-78 16,1 8-69-16,-1 13-74 16,3 8-18-16,5 5 22 15,4 2 23-15,0 0-17 16,15-6-13-16,10-6 15 16,10-12-10-16,6-12-22 15,3-5-11-15,0-24-3 16,-7-12-48-16,-11-9 10 15,-16-17 18-15,-10-21 15 16,-26-18 8-16,-7 10 2 0,3 21 30 16,12 32 26-16,11 27 23 15,2 7 53-15,2 5-22 16,3 4-104-16,0 16-8 16,5 18 0-16,12 11 1 15,6 5 5-15,5 1-6 16,1-2 0-16,-1-7-6 15,-3-7 5-15,-4-11 1 16,-7-10-8-16,-5-11 2 16,-4-3 6-16,-3-11 17 15,1-9-11-15,0 0-5 16,1 1 18-16,1 6 6 0,0 8 2 16,9 5-27-16,1 0 2 15,9 6-1-15,3 8 12 16,3 3-5-16,1 0-7 15,2-3-1-15,6-3-1 16,35-11-160-16,-7-11-218 16,2-13-1170-16</inkml:trace>
  <inkml:trace contextRef="#ctx0" brushRef="#br0" timeOffset="65912.2151">12298 9728 776 0,'0'0'292'0,"0"0"-47"15,0 0-106-15,0 0 18 16,-77 90-55-16,69-59-19 16,5-4-9-16,3-6 9 0,5-6 19 15,11-2-18-15,10-6-41 16,2 0-16-16,5-4 10 15,7 0 13-15,1 0-6 16,-1 2-7-16,1 3-22 16,-5 1-6-16,-9 4-2 15,-9 3-7-15,-9 2 0 16,-9 3 0-16,0 3 12 16,-21 3 0-16,-10-1 0 15,-8-1-12-15,-6-3-30 16,-24-8-90-16,12-8-152 15,4-6-385-15</inkml:trace>
  <inkml:trace contextRef="#ctx0" brushRef="#br0" timeOffset="66086.7209">12245 9813 1691 0,'0'0'240'15,"0"0"-38"-15,95-68-91 16,-29 30-42-16,22-4-47 16,13-9-22-16,-14 8-258 15,-25 7-761-15</inkml:trace>
  <inkml:trace contextRef="#ctx0" brushRef="#br0" timeOffset="67025.4513">13520 9779 557 0,'0'0'527'0,"0"0"-289"16,0 0-127-16,0 0-66 16,-8 76 45-16,10-37-4 15,7 3-36-15,5 2-22 16,-1-7 1-16,-3-6-7 15,-1-5-12-15,-4-10-3 16,-1-7-5-16,-4-9 5 16,0 0 16-16,0-13 40 0,-12-17-45 15,-6-12-17-15,-4-12 0 16,-5-9 0-16,1-2 1 16,6 2-1-16,3 9 7 15,10 16 6-15,7 17 2 16,0 19-16-16,21 4-13 15,7 24 12-15,12 10 1 16,4 8 6-16,-2 2 4 16,-2 1 5-16,-3-4 6 15,-9-7-7-15,-5-8-2 16,-11-9-11-16,-2-11 0 16,-9-8 11-16,-1 0 35 15,0-22 80-15,0-15-81 0,-5-12-30 16,2-7-14-16,3 3-2 15,0 7 0-15,10 10 0 16,7 16-8-16,5 11 1 16,3 9 1-16,6 4 6 15,2 18 1-15,3 6-1 16,-2 7 1-16,-1 1-1 16,-1 0 0-16,-2-4-24 15,10-5-139-15,-9-10-137 16,-8-8-371-16</inkml:trace>
  <inkml:trace contextRef="#ctx0" brushRef="#br0" timeOffset="67752.2649">14149 9570 1046 0,'0'0'291'0,"0"0"-107"0,0 0-25 16,-56 119 22-16,38-65-11 15,3 6-49-15,5-2-49 16,7-4-29-16,3-5-27 16,3-12-16-16,14-12-21 15,6-11-11-15,-1-14 16 16,1-9 2-16,-2-22-12 16,-7-13 5-16,-5-9 3 15,-7-3 7-15,-2 0 9 16,0 8 2-16,0 12 1 0,-6 11 37 15,3 11 6-15,1 7 24 16,1 7-26-16,1 0-42 16,0 16-8-16,0 11 8 15,10 5 1-15,2 4 0 16,2 0 0-16,7-3 1 16,2-6-2-16,3-6-1 15,0-12-1-15,-1-7 1 16,0-2-30-16,-3-19 5 15,-7-10-15-15,-2-8 0 16,-5-2 13-16,-5-2 26 16,0 5 1-16,-2 5 1 15,1 6 0-15,1 11 24 0,-3 7 8 16,3 7-21-16,3 0-11 16,3 9-6-16,5 9 5 15,6 3 1-15,4 3 5 16,6-3 4-16,0-3-9 15,0-4 0-15,-1-6 1 16,-3-8 0-16,-8 0 6 16,-7-12-1-16,-5-13-5 15,-6-4 7-15,0-9-2 16,-9-9-5-16,-7-4 0 16,-1 1 6-16,4 3 2 15,4 14 31-15,4 15 42 16,3 15-27-16,2 4-55 0,0 27-3 15,0 13 3-15,11 9 0 16,7 9 9-16,4 1-9 16,3 0 1-16,1-1 0 15,3-6-1-15,-1-10-53 16,-1-11-109-16,9-32-123 16,-8 0-73-16,-5-24-303 0</inkml:trace>
  <inkml:trace contextRef="#ctx0" brushRef="#br0" timeOffset="67939.9564">14898 9495 763 0,'0'0'263'16,"0"0"71"-16,0 0-77 15,0 0-92-15,0 0-52 16,0 0-72-16,0 0-7 16,-12 66 21-16,12-30-9 0,9 2-8 15,10-2-26-15,10-3-12 16,7-8-17-16,13-9-30 15,6-14-32-15,33-18-58 16,-12-16-152-16,-13-4-314 0</inkml:trace>
  <inkml:trace contextRef="#ctx0" brushRef="#br0" timeOffset="68164.2677">15399 9297 1145 0,'0'0'283'15,"0"0"15"-15,0 0-121 0,0 0-131 16,0 0-24-1,-46 85 34-15,46-51-20 0,0-2-20 16,21-1 7 0,6-4 13-16,3-1 10 0,7-5-14 15,-1-1 11-15,-3-3-12 16,-6 3-7-16,-8-1-10 16,-16 6-6-16,-8 10 1 15,-59 16 17-15,-78 31-26 16,-117 30-35-16,16-12-294 15,-14-12-1343-15</inkml:trace>
  <inkml:trace contextRef="#ctx0" brushRef="#br0" timeOffset="72963.5998">9915 13039 631 0,'0'0'719'0,"0"0"-598"16,0 0-92-16,0 0-2 15,92-8 31-15,-2-3 56 0,41-6-13 16,30-3-9 0,11-2-14-16,-4 0-19 0,-16 0-14 15,-6 2-13-15,-16 3-23 16,-15 1-3-16,-27 7-5 15,-28 4-1-15,-26 0-30 16,-14 2-91-16,-7 0-71 16,-13-2-131-16,-13-2-37 15,-15-2-572-15</inkml:trace>
  <inkml:trace contextRef="#ctx0" brushRef="#br0" timeOffset="73227.8283">11007 12735 1149 0,'0'0'156'16,"0"0"-138"-16,0 0-4 15,0 0 63-15,107 23 49 0,-57-15-41 16,9 3-24-16,2 2-10 16,-1 2-23-16,-7 2 1 15,-8 5-10-15,-13 0-6 16,-12 3 6-16,-12 2 25 15,-8 6 31-15,-11 2 15 16,-17 5-17-16,-8 4-35 16,-4-1-29-16,1-2-9 15,18-4-43-15,8-11-202 16,13-20-482-16</inkml:trace>
  <inkml:trace contextRef="#ctx0" brushRef="#br0" timeOffset="73887.2099">12224 12871 567 0,'0'0'956'0,"0"0"-801"16,0 0 11-16,0 0 29 15,0 0-29-15,0 0-96 16,0 0-53-16,-36-21-17 16,55 68 1-16,4 7 0 15,2 9 5-15,5 2-5 16,-5-12-1-16,5 0 0 0,1-9-64 16,10-13-124-16,-7-13-116 15,-7-13-344-15</inkml:trace>
  <inkml:trace contextRef="#ctx0" brushRef="#br0" timeOffset="74215.8352">12458 12735 1360 0,'0'0'171'0,"0"0"-129"15,0 0-8 1,0 93 37-16,4-52 24 0,10 1-6 15,7 0-24-15,3-5-27 16,1-4-21 0,-1-10-6-16,-6-7-10 0,-6-8 8 15,-4-8-8-15,-4 0 11 16,-4-22 12-16,-5-12-6 16,-16-8-12-16,-6-8-5 15,-5-3 1-15,2 5-1 16,2 11 5-16,11 12-6 15,4 15 0-15,8 10-39 16,5 4-67-16,0 18 10 16,15 6 12-16,46 6-53 15,2-7-160-15,1-11-337 0</inkml:trace>
  <inkml:trace contextRef="#ctx0" brushRef="#br0" timeOffset="74787.6683">13410 12842 1465 0,'0'0'285'16,"0"0"-222"-16,0 0-51 15,-12 100 21-15,15-67 27 16,10-2-17-16,3-4-14 0,-2-3-10 15,-1-6-11-15,-5-4-7 16,-2-10 1-16,-5-4 9 16,-1 0 2-16,0-12 3 15,-9-18-16-15,-13-21-10 16,-2-5-12-16,0-8 11 16,2 2 10-16,10 13 1 15,2 4 6-15,8 13 10 16,2 11 1-16,3 13-8 15,16 8-8-15,7 3 5 16,6 18 29-16,6 8 21 16,0 6-11-16,3-3-20 15,-5-1-10-15,-5-4-7 16,-6-6-6-16,-8-5 4 16,-3-6-6-16,-7-7 1 0,-3-3 7 15,-4-3 6-15,0-24 0 16,0-13-8-16,0-9-5 15,-1-1 0-15,-2 5 0 16,3 10 10-16,0 10-1 16,4 11-9-16,7 7 5 15,3 7-6-15,6 5 0 16,4 16 0-16,3 6 1 16,-1 6 0-16,0 0 5 15,-4 1-6-15,-2-3-25 16,6-3-95-16,-2-9-164 15,-5-11-347-15</inkml:trace>
  <inkml:trace contextRef="#ctx0" brushRef="#br0" timeOffset="75635.7017">14167 12485 1415 0,'0'0'180'0,"0"0"-90"16,0 0 71-16,0 0-7 16,0 0-43-16,-92 15-53 15,78 3-11-15,1 11-6 0,6 7-7 16,3 6-8-16,4 4-7 15,2-3-12-15,17-2-6 16,4-9 5-16,4-8-6 16,0-11-5-16,1-13-15 15,-3-3-11-15,-8-26-1 16,-3-11-20-16,-9-11 3 16,-5-5 32-16,0-5 15 15,-5 5 2-15,-4 5 11 16,2 12 15-16,3 12 14 15,1 11-6-15,3 12-7 16,0 4-23-16,7 11-1 16,9 16 3-16,5 8 13 0,2 6 5 15,2 1-9-15,0-1-2 16,2-6-12-16,0-7 0 16,-3-8 6-16,-4-11-6 15,-4-9-1-15,-3-4-2 16,-4-21-7-16,-5-11-8 15,-4-5-3-15,0-1 12 16,0 2 7-16,0 6 1 16,0 7 0-16,0 10 0 15,0 5 1-15,0 7-1 16,0 5 0-16,7 9-1 16,3 14 1-16,5 6 9 0,2 5 0 15,5 3-3-15,6-2-5 16,5-8 5-16,7-8-4 15,6-8 7-15,2-11-2 16,-2-12-6-16,-7-18-1 16,-10-11-11-16,-15-6-16 15,-14-16 5-15,-5 1 16 16,-14 1 5-16,-4 6 1 16,5 16 17-16,4 7 27 15,4 13-4-15,7 14 2 16,3 5-27-16,0 16-14 15,6 17-1-15,9 14 24 16,6 10 18-16,1 6-20 16,1-1-12-16,-3-6-2 15,1-5-8-15,-4-11 0 0,1-11-30 16,-5-15-80-16,0-14-96 16,4-42-106-16,-4-10-278 15,-4-7-342-15</inkml:trace>
  <inkml:trace contextRef="#ctx0" brushRef="#br0" timeOffset="76055.5591">14994 12190 508 0,'0'0'674'0,"0"0"-486"15,0 0-19-15,0 0-57 16,-20 77 25-16,20-42-40 16,0-1-46-16,8-2-25 0,11-3-15 15,9-4-10 1,11-11-1-16,22-14 0 0,26-14-6 15,16-36-44 1,-5-7-32-16,-22 0-46 0,-25 9-99 16,-24 9-105-16,-7-3 43 15,-3 1 253-15,-9 4 36 16,-8 17 325-16,0 11-9 16,-15 9-91-16,3 0-52 15,0 7-43-15,2 12-27 16,3 4-44-16,6 0-20 15,1 3-11-15,1-3-7 16,14-1-6-16,3-2 0 16,6-1 5-16,4-2 0 15,2-3 0-15,2 2 1 0,-3-2 6 16,-3 0-8 0,-5 0 6-16,-9 5-13 0,-11 5 1 15,-6 8 2-15,-50 25 3 16,-71 33 0-16,-125 49-18 15,-113 37-24-15,36-26-228 16,-6-12-628-16</inkml:trace>
  <inkml:trace contextRef="#ctx0" brushRef="#br0" timeOffset="78446.9063">15671 10803 1328 0,'0'0'230'0,"0"0"-160"15,0 0-31 1,0 0-8-16,0 0 58 0,-70 144 56 16,44-41-14-16,5-5-26 15,12-17-23-15,9-30-15 16,0-18-43-16,16 1-9 16,9 0-8-16,8-4-1 15,4-10-5-15,7-15 7 16,0-5-8-16,-1-17-21 15,-6-12-68-15,-5-7-113 16,-7-21-69-16,-10 10-207 16,-6 7-120-16</inkml:trace>
  <inkml:trace contextRef="#ctx0" brushRef="#br0" timeOffset="78603.1773">15762 11090 897 0,'0'0'230'0,"0"0"-31"15,0 0-109-15,0 0 0 16,0 0-58-16,0 0-14 16,0 0-18-16,62-23-26 15,-29-8-167-15,-8 4-166 16,-9 3-567-16</inkml:trace>
  <inkml:trace contextRef="#ctx0" brushRef="#br0" timeOffset="78760.1901">15557 10905 1001 0,'0'0'146'0,"0"0"-50"15,0 0-79-15,143-36-15 16,-32 9-2-16,10-2-83 16,-8 2-131-16,-35 10-137 15,-30 6-214-15</inkml:trace>
  <inkml:trace contextRef="#ctx0" brushRef="#br0" timeOffset="78962.9777">16262 10730 700 0,'0'0'227'0,"0"0"49"0,-93 55-68 15,51-18 10 1,1 8-29-16,8 6-22 0,8 3-30 16,10 2-53-16,14-3-33 15,1-3-17-15,20-8-20 16,11-8-13-16,11-11 8 15,7-10-8-15,5-13-1 16,3 0-12-16,-4-28-91 16,3-33-143-16,-13 7-109 15,-16-4-336-15</inkml:trace>
  <inkml:trace contextRef="#ctx0" brushRef="#br0" timeOffset="79121.0354">16472 10740 1018 0,'0'0'372'0,"0"0"-91"15,0 0-176-15,0 0 6 0,0 0 53 16,13 90-42-16,-4-48-35 16,-1 5-30-16,1-1-31 15,-1-3-17-15,1-7-9 16,2-9-51-16,-1-11-201 16,-2-13-401-16</inkml:trace>
  <inkml:trace contextRef="#ctx0" brushRef="#br0" timeOffset="79285.1762">16668 10880 1614 0,'0'0'287'0,"0"0"-219"16,0 0-42-1,121-34-18-15,-27 7-8 0,33-10-89 16,-14 2-286-16,-16 3-1003 15</inkml:trace>
  <inkml:trace contextRef="#ctx0" brushRef="#br0" timeOffset="79730.3107">17587 10435 1335 0,'0'0'208'16,"0"0"-149"-16,88-24-18 0,-41 13 42 15,-3 5 22-15,-5 6-42 16,-7 0-41-16,-10 9-11 16,-12 15-4-16,-6 5-1 15,-4 5-5-15,-5 2 8 16,-7 0-7-16,-1-5 5 15,2-6-1-15,5-8 0 16,4-7 5-16,2-3 4 16,0-2-5-16,5-2 2 15,9 2 8-15,6 1 5 16,4 4 2-16,4 1-14 16,1 1-1-16,-3 4 7 0,-1-1-6 15,-6 2-1-15,-10 2-2 16,-9 0 9-16,-3 3 8 15,-21 0 8-15,-8-1 2 16,-6-3-19-16,1-3-12 16,2-6-5-16,5-9-1 15,11-19-73-15,10-10-181 16,9-8-417-16</inkml:trace>
  <inkml:trace contextRef="#ctx0" brushRef="#br0" timeOffset="80045.7961">18141 10466 1534 0,'0'0'205'0,"0"0"6"16,-28 87-69-16,22-43 4 16,3 2-32-16,3-2-43 15,0-3-19-15,9-5-18 16,5-7-19-16,0-9-8 15,4-7-5-15,-2-12 4 16,0-1 1-16,0-13 3 16,-2-13-4-16,0-11-4 15,-6-10-1-15,-4-19-1 16,-4 3-7-16,0-5-11 16,-17 5-3-16,-5 19-1 0,-5 5-8 15,-3 17-59 1,8 9-90-16,22 12-84 0,6 1-233 15,21 0-558-15</inkml:trace>
  <inkml:trace contextRef="#ctx0" brushRef="#br0" timeOffset="80666.0543">18876 10258 1542 0,'0'0'183'15,"0"0"-137"-15,0 0-4 16,35 89 116-16,-18-38-7 16,-4 4-80-16,-2 3-22 15,-5-6-8-15,-3-8-14 16,-1-12-18-16,-2-9-8 15,1-11 6-15,-1-9-1 16,0-3 0-16,0-10 7 16,-1-29-13-16,-5-31-2 15,1-31-7-15,5 4 9 16,0 15-1-16,3 31 1 16,6 29 0-16,4 2 0 15,3 8 0-15,1 3-2 0,0 9-5 16,5 5 1-16,0 16 5 15,1 5 1-15,-2 4 1 16,3-2 0-16,-8 0 0 16,1-5 0-16,-7-5 5 15,0-6-5-15,-5-6 7 16,-2-6-7-16,0 0 12 16,-1-17 32-16,5-13-14 15,3-12-14-15,1-8 0 16,1-4 17-16,3 4 2 15,0 8 4-15,4 11-15 16,0 14-10-16,-1 13-12 16,5 4-3-16,3 19 1 0,7 17 16 15,10 27 22 1,14 21 2-16,-5 0-2 0,-7-8-11 16,-8-12-13-16,-17-19-9 15,-4 2-6-15,-8-2-64 16,-14-15-131-16,-17-15-154 15,-5-15-905-15</inkml:trace>
  <inkml:trace contextRef="#ctx0" brushRef="#br0" timeOffset="91697.6258">12245 17234 598 0,'0'0'211'0,"0"0"-102"16,0 0-44-16,0 0 55 16,0 0 34-16,0 0-21 15,-32 7-9-15,32-7-18 16,8 0-11-16,13 0-5 15,10-9 26-15,11-6 12 16,11-9-17-16,10-9-27 16,16-15-17-16,19-19-23 15,-8 6-4-15,-11 4-18 16,-10 7-5-16,-15 11-1 16,8-1 0-16,5-1-2 0,-10 5-4 15,-12 11-4-15,-12 5-5 16,-11 7 0-16,-10 6-1 15,-6 4 0-15,-5 3-37 16,-1 1-60-16,-1 13-136 16,-14 5-395-16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01:43.128"/>
    </inkml:context>
    <inkml:brush xml:id="br0">
      <inkml:brushProperty name="width" value="0.05292" units="cm"/>
      <inkml:brushProperty name="height" value="0.05292" units="cm"/>
      <inkml:brushProperty name="color" value="#FF0000"/>
    </inkml:brush>
  </inkml:definitions>
  <inkml:trace contextRef="#ctx0" brushRef="#br0">19518 9026 1031 0,'0'0'151'0,"0"0"-108"15,0 0 19-15,109-12 128 0,-39-9-15 16,28-15-66-1,14-7-39-15,-8-2-20 16,-23 9-10-16,-24 12-23 0,-16 4-15 16,3 1-1-16,2-2-1 15,-1-1-30-15,-13 7-83 16,-9 5-81-16,-23 10-112 16,0 0-92-16,-18 0-276 15</inkml:trace>
  <inkml:trace contextRef="#ctx0" brushRef="#br0" timeOffset="215.6761">19461 9223 940 0,'0'0'130'0,"0"0"-110"16,0 0 2-16,0 0 124 15,140-15 40-15,-52-19-54 16,24-12-31-1,4-9-18-15,-7 3-19 0,-24 12-32 16,-27 11-20-16,-14 7-5 16,-7 0-7-16,15-12-105 15,-9 6-162-15,-10 0-281 0</inkml:trace>
  <inkml:trace contextRef="#ctx0" brushRef="#br0" timeOffset="28057.7735">19391 5715 1265 0,'0'0'135'15,"0"0"-128"-15,0 0 6 0,0 0 73 16,0 0 49-16,0 0-11 15,103 2-17-15,-55-2-4 16,7-8-22-16,10-8-14 16,14-6-11-16,-5-3-15 15,3 0-3-15,-1-3-15 16,-12 5-9-16,6-2-12 16,-9 0-2-16,-8 5 1 15,-7 4-1-15,-13 2 0 16,-8 6 0-16,-11 5-44 15,-11 3-101-15,-11 15-171 16,-14 7-219-16,-14 3-700 0</inkml:trace>
  <inkml:trace contextRef="#ctx0" brushRef="#br0" timeOffset="31581.6177">5349 6445 29 0,'0'0'25'0,"0"0"38"16,0 0-7-16,0 0-12 15,0 0-3-15,0 0 0 16,-2-6-2-16,2 4 29 15,-1 1-15-15,1-1-27 16,-3 2 0-16,3-1 7 16,-2 1 7-16,2-1 1 0,0 1-5 15,0 0-4 1,0 0-8-16,0 0-24 0,0 0-12 16,0 0-2-16,0 0 14 15,8 0 6-15,1 7 8 16,3-1 13-16,4 2 14 15,1 0 8-15,5 0-10 16,2-3 3-16,4-1-9 16,5-1 6-16,3-3 13 15,3 0-14-15,5 0-5 16,1 0 3-16,3 0-3 16,-3 0-5-16,4 0-8 15,3 0-2-15,-4 0 0 16,3 0 0-16,-2 0-5 15,-1 0 0-15,1-2 3 0,3-2 10 16,2 1-4-16,2 0-9 16,0 0 3-16,-2 1 0 15,0 0-15-15,-4 2 14 16,0 0-7-16,1 0 1 16,-2 0 3-16,2 0-5 15,1 0 0-15,2 0 3 16,4 0-9-16,2 0 5 15,3 0 1-15,2 0-5 16,5 0 4-16,-4 0-5 16,4 0 8-16,0-3-8 15,-2 1 7-15,4-3-7 16,3-2 0-16,10 1 5 0,-6 0-5 16,0-2 8-1,-4 3-3-15,-8-1-6 0,7 1 0 16,-2 0 0-16,-4 1 7 15,3 3-7-15,-3-1 1 16,-2 2 0-16,-4 0 0 16,-3 0 0-16,-3 0 0 15,-2 0-1-15,-2 3 1 16,0 3 0-16,0-1-1 16,-1 3 0-16,0 1 1 15,0-1 5-15,-3 1-4 16,2-1-2-16,-1 0 1 0,-1 1 5 15,0-1 0-15,-2 0-5 16,2 1 6-16,1-1-5 16,0 1-1-16,2-1 9 15,-1 1-9-15,3-1 0 16,4 1 5-16,-2-2 0 16,3 0-4-16,-2-2 7 15,3 1 0-15,-3-3 1 16,1 1 3-16,1-4 3 15,2 0 0-15,1 1-4 16,0-1 0-16,1 0-5 16,0 0-1-16,-2 0 4 15,1 0-3-15,-1 0 6 16,4 0-4-16,13 0 9 0,17 0 30 16,18 0-19-16,1-4-19 15,-7-1-8-15,-10-1 17 16,-11 1-7-16,0-3-6 15,-14 3 13-15,-11 0-3 16,-15 0-2-16,-7 1 7 16,1 0 5-16,0-1-1 15,1-1-3-15,-13 4 1 16,-9-1-6-16,-6 2 5 16,-8 1 4-16,-2 0 7 15,-2 0-4-15,0 0-14 16,0 0-9-16,0 0-6 15,0 0-1-15,0 0-10 16,0 0-31-16,0 0-65 0,-11 9-146 16,-2 5-107-16,-6-2-434 15</inkml:trace>
  <inkml:trace contextRef="#ctx0" brushRef="#br0" timeOffset="46885.2855">2420 10565 892 0,'0'0'13'0,"0"0"17"16,0 0-2-16,0 0 12 16,-121-26 8-16,43 66-8 15,-28 24 18-15,6 7 22 16,8 14-3-16,31-4-19 16,29-18 0-16,9-1-19 15,18-18-20-15,5-3-19 16,11 8-11-16,14 6-4 15,14 8 14-15,16 10 1 16,15 15 16-16,-3 23 7 16,-9 4-14-16,-28-2-8 15,-28-4-1-15,-11-11 0 16,-32 6 19-16,-14-5-7 0,-1-19 0 16,9-17 1-16,7-18-7 15,4-7 8-15,-3 2 1 16,-1-1-5-16,3-6-9 15,11-13 15-15,13-13 27 16,10-7 18-16,3 0-60 16,9-11-1-16,15-1-5 15,12 4 4-15,11 8 1 16,21 5-12-16,-1 21 4 16,18 26-6-16,4 35-7 15,-13 34 15-15,-7 34 1 16,-30 16 5-16,-29 6 1 15,-10 3 45-15,-31 13 0 0,-20 11 8 16,-19 15-11-16,-9 0-5 16,-3-7 1-16,16-11-11 15,16-19 19-15,15-12-8 16,10-8-18-16,8-10-15 16,3-8-6-16,0-9 8 15,8-12-1-15,0-8-1 16,5-12-5-16,1-21 9 15,0-21 5-15,0-17-8 16,7-7-7-16,7 4 0 16,4 1 0-16,4 3-8 15,5-6 1-15,6-6 6 16,4-5-10-16,3-3 11 0,9-5 8 16,7-6 2-16,5-3 10 15,4-5 18-15,5-6-1 16,-4 0-9-16,-2-6-15 15,-4-10 5-15,-5-2-13 16,0-2-5-16,-3-1 0 16,1 3-2-16,-3-1-4 15,0 5-17-15,-2 3-17 16,0 4-13-16,-1 3-18 16,-1 4-46-16,21 0-85 15,-10 0-147-15,-11 0-285 0</inkml:trace>
  <inkml:trace contextRef="#ctx0" brushRef="#br0" timeOffset="50774.6708">4864 11218 618 0,'0'0'95'0,"0"0"-65"16,0 0-10-16,0 0-12 15,0 0 0-15,0 0-8 0,5 0 6 16,10 0 26-16,6 0 33 15,4 0-10-15,12 1 7 16,5-1 6-16,9 0 3 16,9 0-6-16,17 0-22 15,14 0 9-15,15-7-12 16,6 1-13-16,-8 0-4 16,-3 2-11-16,-9 1-2 15,-1 2 6-15,-12 1-4 16,-15 0-5-16,-14 0 6 15,-2 0-1-15,12 1-2 16,7 4-3-16,11 4 2 16,-1 1-3-16,-2-1 1 15,1 3-1-15,-3-1-6 0,1 0 2 16,-2-2-2-16,17 4 1 16,12-3 1-16,-12-1-1 15,-7 1 1-15,-10-3-1 16,-16 2 0-16,10 2 5 15,10 1-6-15,9 2 1 16,12 3-1-16,12 0 1 16,3 0 0-16,-4-4 9 15,-9-5-9-15,-5-2 6 16,6-4 1-16,1-1 6 16,-2 1 8-16,-4-2-4 15,-2 0 3-15,-2 0 1 16,-2 3 2-16,-1 1 0 0,-1 0 4 15,-3 2-3-15,0-1-6 16,-11-1 0-16,-13 1-2 16,-11-3-3-16,11 1-3 15,-2-1-2-15,12 0 14 16,8 1-9-16,-13 0-3 16,8 1 3-16,-1-1-7 15,0-2-6-15,1 2 8 16,0-1-9-16,13-1 15 15,-8 1-9-15,-2-1 4 16,3 0-9-16,-12-1 5 16,21 0-4-16,15 0 5 0,13 0 2 15,2 0-9 1,-10 0 6-16,-7-2-6 0,-10 0 1 16,3-1 1-16,1 0-1 15,1 2 5-15,4-5-5 16,7-1-1-16,7-2 1 15,12-5 12-15,7-2 21 16,6-1-14-16,1-1-18 16,5 1 5-16,2 0-6 15,1 2 8-15,-2-2 3 16,-5 0-4-16,0 2-7 16,-2-2 10-16,-5 4-10 15,-4 0 9-15,-2 1-3 16,-3 0 1-16,-2 2-2 15,-3 1 1-15,0 1-1 0,-5 1-5 16,1 0 8-16,-6 1-9 16,-5 2 1-16,-4 0 1 15,-7 0 5-15,-3-3 5 16,-3 4-11-16,-4-4 7 16,-11 0 1-16,-14 2 1 15,-14 1-1-15,-2-1-3 16,4 0-6-16,5 1 8 15,0-2-7-15,-12 2 6 16,-8 1-5-16,-11 1-1 16,-9 1-1-16,-8 1 0 15,-2 0-1-15,-2 0 0 16,0 0-1-16,0 0-11 0,0 0 1 16,0 0-26-16,0 0-46 15,-9 11-105-15,0 3-49 16,-3-1-448-16</inkml:trace>
  <inkml:trace contextRef="#ctx0" brushRef="#br0" timeOffset="56621.2945">20841 11286 715 0,'0'0'158'16,"0"0"-147"-16,0 0 21 16,0 0 84-16,0 0 38 15,131-14-20-15,-34-3-10 16,36-9-16-16,19-10-31 0,8-6-11 15,-5-2-15-15,-18 7-18 16,-11 4-14-16,-14 8-17 16,-31 7-1-16,-21 8-1 15,-22 5-10-15,-12 4-81 16,-2 1-104-16,-13 0-53 16,-5 3-112-16,-6 5-330 0</inkml:trace>
  <inkml:trace contextRef="#ctx0" brushRef="#br0" timeOffset="56898.6783">21178 11411 856 0,'0'0'165'0,"0"0"-112"15,104-4 35-15,-10-17 70 16,33-10 5-16,14-6-56 16,0-5-15-16,-17 4-22 15,-22 6-22-15,-24 5-23 16,-17 7-10-16,-15 5-9 16,-10 6-6-16,3-1-2 15,-3 3-90-15,-6 4-122 16,-14 3-182-16,-16 0-624 0</inkml:trace>
  <inkml:trace contextRef="#ctx0" brushRef="#br0" timeOffset="62238.5244">15935 12516 819 0,'0'0'130'0,"0"0"-130"15,0 0 36-15,0 0 54 16,0 0 64-16,116 0-3 15,-20 0-14-15,36-2-15 16,17-8-38-16,2-5-12 16,-9-2 8-16,-14 0-6 15,-6-4-10-15,-8 3-10 0,-7 2-8 16,-21 1-14 0,-20 5-5-16,-18 1-8 0,-5 1-7 15,2 0 0-15,1-3 1 16,-1 2-4-16,-8 1-2 15,-11 1 0-15,-7 2-6 16,-7 0-1-16,-3 3 0 16,-6 1 0-16,-2 1-1 15,-1 0-27-15,-3 0-112 16,-53 3-134-16,4 7-132 16,-16-3-431-16</inkml:trace>
  <inkml:trace contextRef="#ctx0" brushRef="#br0" timeOffset="86450.9537">16584 14468 1162 0,'0'0'232'0,"0"0"-158"16,0 0-33-16,0 0 37 15,0 0 10-15,67-57 14 16,-25 32-20-16,24-11-18 16,0 4-24-16,9-2-30 15,2 2-9-15,-14 9 0 0,4-2 6 16,-7 6-7-1,-7 7-23-15,-8 5-50 0,-9 7-30 16,-7 0-85-16,-15 26-130 16,-8-2-2-16,-6 5 1 0</inkml:trace>
  <inkml:trace contextRef="#ctx0" brushRef="#br0" timeOffset="86670.7414">16706 14791 1061 0,'0'0'142'15,"0"0"-142"-15,0 0 0 16,0 0 29-16,122-8 68 0,-64-15 10 16,8-11-1-16,4-5-23 15,3-3-41-15,-1 1-42 16,-2 2-7-16,7-3-169 15,-15 12-130-15,-22 5-341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03:36.586"/>
    </inkml:context>
    <inkml:brush xml:id="br0">
      <inkml:brushProperty name="width" value="0.05292" units="cm"/>
      <inkml:brushProperty name="height" value="0.05292" units="cm"/>
      <inkml:brushProperty name="color" value="#FF0000"/>
    </inkml:brush>
  </inkml:definitions>
  <inkml:trace contextRef="#ctx0" brushRef="#br0">19559 5874 108 0,'0'0'653'0,"0"0"-526"16,0 0 2-16,0 0 12 15,132-44 32-15,-43 23-32 16,29-3-35-16,12 1-26 0,-2 2-19 16,-7 1-13-16,-12 3-17 15,-1-2-15-15,-18 4-7 16,-18 4-9-16,-20 1 0 15,-10 2-6-15,-1 1-40 16,0 2-51-16,-6 3-88 16,-33 2-96-16,-2 7-69 15,-24 5 28-15</inkml:trace>
  <inkml:trace contextRef="#ctx0" brushRef="#br0" timeOffset="183.7389">20031 5945 186 0,'0'0'527'0,"0"0"-506"16,0 0-4-16,0 0 78 0,0 0 125 16,140 36-10-16,-49-39-55 15,27-16-72-15,12-3-21 16,-5 0-33-16,-15 4-14 16,-31 7-15-16,-1 3 0 15,-22 2-131-15,-22 0-270 0</inkml:trace>
  <inkml:trace contextRef="#ctx0" brushRef="#br0" timeOffset="12156.4892">18994 7357 485 0,'0'0'563'0,"0"0"-463"16,0 0-25-16,0 0 25 15,-12 0 57-15,12 0-3 16,6-1-26-16,15-10-25 16,13-6-8-16,23-12-13 15,28-14-19-15,25-11-19 0,8-2-10 16,-6 6-21-16,-27 13-2 15,-25 12-3-15,-13 6-8 16,-7 6 0-16,4-2 0 16,1 2-40-16,-3 1-78 15,-10 6-61-15,-14 3-95 16,-18 3-112-16,-3 9 17 16,-19 4-173-16</inkml:trace>
  <inkml:trace contextRef="#ctx0" brushRef="#br0" timeOffset="12366.9024">19201 7439 872 0,'0'0'94'0,"0"0"-93"16,0 0 138-16,127-42 69 16,-34-1-32-16,26-16-51 15,8-7-30-15,-2 0-30 16,-13 9-12-16,-16 10-18 15,-7 3-14-15,-15 10-10 16,-17 6-11-16,-4-4-60 16,-21 10-169-16,-9-2-396 0</inkml:trace>
  <inkml:trace contextRef="#ctx0" brushRef="#br0" timeOffset="17796.9608">18949 10056 211 0,'0'0'1192'0,"0"0"-1024"16,0 0-127-16,0 0-31 15,0 0 3-15,0 0 34 16,33 1 38-16,-10-7 1 15,11-5-23-15,5-3-15 16,7-1-12-16,5-2-22 16,9-2-12-16,3 0-2 15,2-3 0-15,-3 2-1 16,-2 1-76-16,-6 5-56 16,-2-1-87-16,-13 7-146 15,-16 2-170-15</inkml:trace>
  <inkml:trace contextRef="#ctx0" brushRef="#br0" timeOffset="18004.5419">19167 10294 1038 0,'0'0'90'0,"0"0"-40"15,0 0-38-15,115 16 88 16,-57-16 6-16,6-13 27 15,17-14-21-15,16-11-49 16,13-9-37-16,-10 4-19 16,-21 7-7-16,-9 4-50 15,-28 14-168-15,-9 0-342 0</inkml:trace>
  <inkml:trace contextRef="#ctx0" brushRef="#br0" timeOffset="30250.6157">10599 11335 477 0,'0'0'95'0,"0"0"-56"0,0 0 49 16,0 0-10-16,0 0-7 16,0 0-3-16,-55 54-19 15,53-29-17-15,2 9-2 16,2 19 47-16,15 26 21 15,11 17-31-15,3 6-12 16,1-4-13-16,-2-12-1 16,-2-7-4-16,-3 0 17 15,-1-2-4-15,-7-12-18 16,-3-11-9-16,-5-12-4 16,-1 0-5-16,1 5 2 15,-2 10-1-15,-1 6-2 16,-1-1 3-16,-2-3-7 15,-3-4-3-15,0-8-6 0,0-7 1 16,0-6 1-16,0-7-1 16,0-10 0-16,0-3 2 15,0-8-2-15,0-1-1 16,0-1-1-16,0-2-9 16,4 4-12-16,5 3 5 15,6 3 5-15,7 2 11 16,4 1-12-16,11-1 12 15,6 1-1-15,7-2 2 16,10-2 10-16,18 0 8 16,16-2-12-16,22-4 7 15,7 0 4-15,-4-4 2 16,-4 1-1-16,-8-2-4 0,4 0 7 16,-4 0-4-1,2 0 8-15,-3 0 6 0,1 0-6 16,2-5-2-16,3 1 2 15,2-3-3-15,3 1 0 16,-2 0-4-16,6-1-9 16,-3 1 7-16,-3-1-4 15,-1-2 0-15,-2-3 4 16,-1-3 11-16,4 1 20 16,-4-4-20-16,-5-2-17 15,0 0-3-15,-4 0 5 16,-2 3 3-16,-1 1-15 0,-5 2 1 15,-4 1-1 1,-15 3 2-16,-16 3-1 0,-11 0 1 16,0 2 5-1,7-2-7-15,8 2 0 0,7-2 5 16,-3 2-5-16,-3 3 1 16,-5 1-1-16,0 1 0 15,-7 0-1-15,0 0 1 16,-4 0-1-16,-3 0-1 15,-1 0 1-15,-5 2 1 16,-2 3 0-16,-2-1 1 16,-4-1-1-16,-4-2 0 15,-3-1 1-15,-4 0 0 16,-3 0 0-16,-1 0 0 16,-4-1 6-16,1-10 2 0,-2-4-7 15,-2-4 5-15,0-10 2 16,-1-7-2-16,-2-8-6 15,0-9-1-15,-3-3 6 16,1-4-6-16,3-6 1 16,-1 0-1-16,0-2 1 15,0 2-1-15,2 3-2 16,-1 2-4-16,1 3 6 16,-2 2 0-16,1-1 0 15,2 1 0-15,-3-13 0 16,-1-17 0-16,1 6 0 15,-2 6 1-15,-1 9-1 16,3 18 0-16,-2-6 0 0,2-1 6 16,-1 6-6-1,-2 4 1-15,-2 3-1 0,-1 2 4 16,0 1-4-16,-1 1-9 16,-8 3 8-16,-2 2-1 15,-2 2 1-15,0 5 1 16,-1 4-7-16,-1 1 6 15,-3 3 0-15,0 2 1 16,-4 3 0-16,-3 1 9 16,-7 1-9-16,-5 2 0 15,-9 1 6-15,-5 0-5 16,-7 4 8-16,-6 0-3 16,-18 2-6-16,-14-1 1 15,-22 2-1-15,-7 0 2 16,1 0-2-16,5 0 1 0,8 0 9 15,-5 0-10-15,-1 0 0 16,-4 0 1-16,-1 0 0 16,1 3 0-16,-2 0-1 15,-2 0 1-15,-2 1-1 16,-3-1 0-16,-3 0 0 16,-2-1 1-16,-4 2 0 15,3 1-1-15,1 0 1 16,4 1 6-16,1 1-7 15,-3 0-1-15,2 0-1 16,2 3 2-16,-5-1 0 16,3 5 2-16,1-1-2 0,5-1 1 15,10 0-1-15,6 1 2 16,6-3-1-16,5 4-1 16,4-1 0-16,3 4 0 15,4 1-5-15,1 0 5 16,-2 4 0-16,-3-2 0 15,1 4 0-15,12-7-1 16,15-1 1-16,16-4-1 16,4-3 1-16,-3-1 1 15,-5 1 0-15,-4 1 0 16,9-1 0-16,3-4-1 16,11 1 1-16,10-3 0 15,6-3-1-15,9 0 0 16,3 0 5-16,4 0-5 15,0 0 0-15,0 0 0 0,0 0-6 16,0 0 5 0,0 0 1-16,0 0 0 0,0 0-1 15,0 0-1-15,0 0-4 16,0 0-3-16,0 5-4 16,3 8-3-16,11 6 15 15,8 13-5-15,10 22 6 16,19 35 1-16,19 39-1 15,15 26-1-15,8 20 0 16,2 5-1-16,-1 0-12 16,-4 10-127-16,-24-43-154 0,-20-28-631 15</inkml:trace>
  <inkml:trace contextRef="#ctx0" brushRef="#br0" timeOffset="51419.2903">1707 13271 176 0,'0'0'782'0,"0"0"-504"0,0 0-77 15,0 0-19-15,-65 4-48 16,28 12-40-16,-3 5-33 16,1 5 2-16,5 0 9 15,4 4-24-15,8-1-20 16,4 0-12-16,12-2-16 15,4-3-8-15,2-2-8 16,0-5-11-16,15-5 7 0,2-4-7 16,3-8-44-1,3 0 44-15,-1-20 27 0,2-14 14 16,0-22-3-16,0-29 0 16,-5-28-10-16,-4-9 6 15,-3 4-6-15,-5 29 8 16,-2 33 52-16,-4 22-16 15,-1 15 39-15,0 4-28 16,0 5-9-16,0 8-22 16,0 2-25-16,-4 12 1 15,2 17-1-15,2 10 1 16,0 8 6-16,6 5 3 16,11-1-9-16,8-2-1 0,2-5-8 15,9-9-8 1,-2-8-19-16,2-12-27 0,-3-11 16 15,-6-4 24-15,0-11 21 16,-7-12 1-16,-6-7 8 16,-1-3 0-16,-8 0-6 15,-3 7 13-15,-2 5 4 16,0 9 9-16,0 8 3 16,-1 4-19-16,-6 0-2 15,-2 14-10-15,-2 9 8 16,2 10-7-16,-1 5 8 15,4 2-9-15,6 0 0 16,0-3-6-16,0-7-5 16,12-7-6-16,1-7-37 15,2-10-32-15,-3-6 29 0,-1 0 57 16,-1-10 1-16,2-9 17 16,-1-5-3-16,-3 3-7 15,0 3 9-15,-4 6 8 16,-2 4 6-16,1 7-14 15,-3 1-17-15,2 1-35 16,9 15 0-16,0 3 35 16,2 4 12-16,2 2-2 15,6-3-1-15,-3-1-9 16,4-5-89-16,2-5-105 16,2-11-180-16,-7-5-31 15,-3-10-373-15</inkml:trace>
  <inkml:trace contextRef="#ctx0" brushRef="#br0" timeOffset="51740.9155">2221 13155 215 0,'0'0'202'0,"0"0"-22"16,0 0-96-16,0 0-41 16,0 0-22-16,97 55 104 15,-70-53-57-15,-2-2-40 16,-6 0-11-16,-2-14 0 15,-6-3 50-15,-5-2 69 16,-3-6 41-16,-3 3 1 16,0 0-32-16,0 5 7 15,0 8 45-15,0 7-57 16,0 2-93-16,0 16-48 0,0 28 0 16,0 27 65-1,7 30 52-15,2 10-5 0,5-4-11 16,-3-13-27-16,-2-24-51 15,0-16-13-15,0-15-10 16,5-6-9-16,28-1-90 16,2-8-186-16,10-16-617 0</inkml:trace>
  <inkml:trace contextRef="#ctx0" brushRef="#br0" timeOffset="52831.704">9494 13406 821 0,'0'0'346'0,"0"0"-70"16,0 0-28-16,0 0-10 0,0 0-34 15,-94-44-65 1,63 44-36-16,-5 5-49 0,-3 22-28 16,-1 9-3-16,4 11-5 15,3 5 2-15,8 6-5 16,7-2-7-16,11-3-1 16,7-6-7-16,0-11 1 15,13-10-1-15,11-11-43 16,6-13 5-16,2-7 11 15,7-36-1-15,0-39 3 16,-9-45 11-16,-11-25 13 16,-16-14 0-16,-3 8 1 15,-3 47 6-15,-4 33 4 16,1 38 39-16,2 24 25 16,-1 5 28-16,2 6-35 0,-1 3-44 15,-1 26-23-15,0 38-1 16,5 33 1-16,0 14 8 15,14 0-2-15,16-14 0 16,3-25-6-16,0-18-1 16,-2-16-7-16,0-12 2 15,7-3-50-15,0-10-38 16,-2-7-4-16,-9-6 27 16,-12-24 32-16,-3-11 17 15,-11-6 8-15,-1-2 14 16,0 4 2-16,-4 6 30 15,-5 11 2-15,3 10-3 16,0 7 12-16,-2 5-25 16,-3 10-4-16,-2 16-13 15,-4 10 0-15,5 6 0 0,-1-1-1 16,6-1 0-16,6-6-2 16,1-7-4-16,0-7 0 15,8-9-35-15,3-8-38 16,1-3 38-16,0-5 32 15,-1-13 9-15,1-3 1 16,-1 0 1-16,-2 2 14 16,-1 5 6-16,-5 6 3 15,4 3-10-15,-4 5-14 16,3 0-1-16,0 10 0 0,3 4 0 16,0 3 0-1,0 0-1-15,-1-3-49 0,0-1-74 16,4-9-107-16,-2-4-164 15,0 0-232-15</inkml:trace>
  <inkml:trace contextRef="#ctx0" brushRef="#br0" timeOffset="53149.7199">9755 13450 932 0,'0'0'142'0,"0"0"-116"16,0 0 0-16,0 0 14 15,0 0-7-15,88-15 1 0,-62 5-5 16,-2-1-2 0,-4-4-8-16,-5-1 30 0,-4-1 49 15,-4 0 21-15,-2 4 29 16,-5 5 18-16,0 5 20 16,0 3-49-16,0 0-52 15,0 18-45-15,0 9 21 16,0 14 33-16,-2 7-26 15,1 4-13-15,-2 1-16 16,3-2-21-16,0-3-17 16,0-2-1-16,0-8-36 15,6-9-108-15,12-14-111 16,-2-7-330-16,0-8-653 0</inkml:trace>
  <inkml:trace contextRef="#ctx0" brushRef="#br0" timeOffset="53536.0568">10173 13372 424 0,'0'0'946'15,"0"0"-842"-15,0 0-19 16,0 0 33-16,0 0-25 16,0 0-40-16,0 0-9 15,76 3 16-15,-76 18 35 16,0 2 0-16,0 1-33 15,-6-1-31-15,0-1-10 16,-1-5-12-16,5-5-8 16,1-1 0-16,1-2-1 0,0-1-5 15,0 1-3 1,1 2 8-16,12 2 6 0,3 2-6 16,3 1 1-16,1 4 1 15,2-1-1-15,-2 0 0 16,-3 1 0-16,-8-3-1 15,-6 0 2-15,-3 0 8 16,-2 0 2-16,-15-3 22 16,-6-1-11-16,-6-4-12 15,-2-2-11-15,-4-5-25 16,9-2-50-16,4-9-82 16,7-8-137-16,12-5-444 0</inkml:trace>
  <inkml:trace contextRef="#ctx0" brushRef="#br0" timeOffset="53852.7943">10634 13447 1211 0,'0'0'313'0,"0"0"-99"15,0 0 10-15,-40 107-70 16,35-66-58-16,5-2-20 15,0-3-13-15,0-5-23 16,2-5-15-16,11-6-10 16,-1-8 4-16,4-9 5 15,-1-3-12-15,4-7 0 0,4-18-1 16,-2-11 1-16,0-8-3 16,-4-9 8-16,-8-2 12 15,-6 7-3-15,-3 9 2 16,-7 10 9-16,-20 16-17 15,-31 11-20-15,-55 7-108 16,5 12-126-16,-8 2-633 0</inkml:trace>
  <inkml:trace contextRef="#ctx0" brushRef="#br0" timeOffset="54666.8536">3000 13089 1137 0,'0'0'380'0,"0"0"24"15,0 0-107-15,0 0-105 16,0 0-71-16,0 0-71 16,-27 0-45-16,24 43-4 15,0 30-1-15,3 31 0 16,0 22 0-16,0 10-104 16,0-30-210-16,0-24-631 0</inkml:trace>
  <inkml:trace contextRef="#ctx0" brushRef="#br0" timeOffset="55789.5932">1950 14626 851 0,'0'0'289'16,"0"0"-28"-16,0 0 9 15,0 0-27-15,0 0-60 0,0 0-81 16,0 0-67-1,-23-6-35-15,23 56 0 0,-1 26 38 16,-1 22 10-16,-1-4-13 16,0-21-20-16,0-22-9 15,3-16-6-15,0 3 0 16,0 3-60-16,23-1-129 16,2-12-179-16,2-17-522 0</inkml:trace>
  <inkml:trace contextRef="#ctx0" brushRef="#br0" timeOffset="56651.6069">2533 14834 453 0,'0'0'281'0,"0"0"-74"16,0 0-6-16,0 0-42 15,0 0-39-15,0 0-21 16,0 0-44-16,-8 5-24 15,7 0-15-15,-2 5-16 16,3 8 0-16,-4 9 2 16,1 4-1-16,1 6 5 15,-1 1-4-15,-1-1-1 0,1-3 0 16,-2-4-1-16,2-10 0 16,0-5 0-16,3-8 0 15,0-7 2-15,0 0 14 16,0-10 22-16,0-13 0 15,-4-12-16-15,-1-5 10 16,2-7 22-16,2-1-7 16,-1 8-17-16,2 7-3 15,0 8-10-15,0 10-3 16,3 8-14-16,9 7-7 16,2 0-2-16,5 8-4 15,4 13 12-15,0 7 0 16,0 3 0-16,-6 3 0 15,-3-2 0-15,-2-3 1 16,-3-6 0-16,-5-7-9 0,-2-9-7 16,1-4 16-16,-3-3 11 15,0 0 25-15,0-20 59 16,0-8-59-16,0-6-10 16,0-8-20-16,0 5 12 15,0 4-6-15,0 11-12 16,3 13-5-16,7 9-10 15,4 1 1-15,12 21 5 16,3 10 8-16,2 6 0 16,5 2 1-16,0-2-1 15,0-7-74-15,-2-3-54 16,23-11-100-16,-13-8-263 16,-5-9-142-16</inkml:trace>
  <inkml:trace contextRef="#ctx0" brushRef="#br0" timeOffset="57045.0861">3129 14727 692 0,'0'0'340'16,"0"0"-78"-16,0 0-32 15,0 0-115-15,0 0-84 16,0 0-24-16,0 0-7 16,-59 68-1-16,59-37-6 15,0-2 0-15,0-1-8 16,9-7-2-16,0-6 1 15,1-8-101-15,-2-7 8 0,-4 0 109 16,1-13 79-16,-2-8-23 16,0-2 0-16,-2 0 40 15,1 6 10-15,-1 5 0 16,-1 9-4-16,4 3-71 16,-1 7-31-16,5 16-26 15,6 15 26-15,5 6 51 16,3 9-9-16,1 2-2 15,-1-2 3-15,-3-2-2 16,-5-5-11-16,-11 0-14 16,-3-6-3-16,-5-2 12 15,-20-4 23-15,-11-5-14 16,-11-8-27-16,-7-11-7 0,-25-25-78 16,15-18-275-16,16-16-769 15</inkml:trace>
  <inkml:trace contextRef="#ctx0" brushRef="#br0" timeOffset="57621.0818">4498 13384 644 0,'0'0'322'0,"0"0"-40"15,0 0-121-15,0 0-72 16,20-75-27-16,0 61 2 16,8 4-19-16,4 3-20 15,2 4 9-15,0 3-9 0,-2 0-5 16,-3 15-2-1,-7 9 11-15,-9 8 16 0,-9 11 9 16,-4 7 24-16,-18 19 48 16,-9-4-27-16,-6 5-12 15,2-3-26-15,10-15-15 16,3-1-12-16,8-13-12 16,10-9 2-16,0-12-2 15,6-5 11-15,16-7 16 16,8-5 3-16,13 0-7 15,5-9-23-15,9-10-10 16,1-1-12-16,3 1-55 0,18 6-123 16,-17 4-345-16,-12 6-727 15</inkml:trace>
  <inkml:trace contextRef="#ctx0" brushRef="#br0" timeOffset="58110.576">4636 14737 844 0,'0'0'236'15,"0"0"3"-15,0 0-35 16,0 0-99-16,0 0-25 16,0 0-39-16,-89 14-9 15,80 1-11-15,9 5-11 0,0 2 5 16,4 6 45-16,14 5 13 16,3 5-17-16,4 5-32 15,-3-3-9-15,-1 1-14 16,-10-3 10-16,-5-4-11 15,-6-3-45-15,-8-4-68 16,-29-6-54-16,0-7-204 16,1-10-345-16</inkml:trace>
  <inkml:trace contextRef="#ctx0" brushRef="#br0" timeOffset="58262.3213">4436 14726 191 0,'0'0'235'0,"0"0"-108"15,109-54 20-15,-51 37-11 16,5 5-47-16,1 7-57 16,0 5-12-16,11 2-20 15,-16 9-92-15,-14 2-175 0</inkml:trace>
  <inkml:trace contextRef="#ctx0" brushRef="#br0" timeOffset="58906.8039">5104 14711 33 0,'0'0'876'15,"0"0"-623"-15,0 0-28 16,0 0-35-16,-74 80-40 16,64-50-49-16,3 2-29 15,3-2-36-15,3-2-17 16,1-3-18-16,0-9-1 15,0-6-10-15,0-6-15 0,1-4-4 16,3-1 29 0,-1-19 7-16,0-7-5 0,0-8 5 15,0-7-6 1,0 1 6-16,-1 2-6 0,1 8-1 16,2 9 8-16,-4 7-7 15,3 10 18-15,-1 5-19 16,3 0-8-16,5 14-2 15,5 10 9-15,-1 4 1 16,1 4 0-16,-6-1 1 16,3-1 0-16,-7-5 1 15,-3-3-1-15,-2-7 6 16,-1-6-5-16,0-9 17 0,0 0 37 16,0-13 49-1,0-12-75-15,0-3-17 0,0-2-12 16,0 5 0-16,0 6-1 15,5 11-11-15,4 8-9 16,1 0 3-16,5 20 15 16,3 5 1-16,0 4-5 15,1 2-63-15,3-4-51 16,13-3-65-16,-4-9-214 16,-5-11-356-16</inkml:trace>
  <inkml:trace contextRef="#ctx0" brushRef="#br0" timeOffset="59303.2018">5421 14640 36 0,'0'0'744'15,"0"0"-636"-15,0 0-63 16,0 0 42-16,0 0 41 16,0 0-55-16,-18 79-20 15,22-61-5-15,7-4-38 16,-1-1 13-16,2-6-11 15,-3-5-12-15,-3-2 0 16,-1-2 0-16,-2-12 12 16,-3-4 15-16,0-1 84 15,0 3 38-15,0 3-35 0,0 4 17 16,0 6 12 0,0 3-71-16,0 3-68 0,0 19 2 15,1 11-6-15,11 10 30 16,3 23 11-16,1-3 9 15,1 3 11-15,-1-1-12 16,-4-14-16-16,-3 4-8 16,-8-4-2-16,-1-5-3 15,-13-4 1-15,-15-4-4 16,-11-9 3-16,-3-9-17 16,-10-13-3-16,-15-34-69 15,13-14-156-15,14-18-684 0</inkml:trace>
  <inkml:trace contextRef="#ctx0" brushRef="#br0" timeOffset="60072.0663">6408 13241 709 0,'0'0'218'0,"0"0"10"16,0 0-34-16,0 0-66 16,0 0-57-16,0 0-32 15,0 0-20-15,61-72-10 16,-40 72-7-16,3 2-2 15,-2 12 0-15,-2 6 0 16,-5 4-13-16,-8 4 12 16,-5 3 1-16,-2-2 1 15,-4 3-1-15,-12-6 14 16,1 0-14-16,0-8-7 16,1-4 7-16,6-5 0 15,6-4 1-15,2-5 6 0,0 3 13 16,2 3 1-16,15 2 9 15,3 5 8-15,7 4 19 16,1 1-19-16,1 4 5 16,-4-2-4-16,-4 2-17 15,-6-2 16-15,-9-2-1 16,-6 2 8-16,0 0 12 16,-15 3-1-16,-15 4-23 15,-5-1-33-15,-16 8-50 16,5-9-210-16,8-6-492 0</inkml:trace>
  <inkml:trace contextRef="#ctx0" brushRef="#br0" timeOffset="60545.2366">6480 14612 940 0,'0'0'249'16,"0"0"-93"-16,0 0-38 16,0 0-37-16,0 0-17 15,0 0-33-15,0 0-17 16,45-54-3-16,-32 54-9 16,-5 0 6-16,-1 12-8 15,-4 5 10-15,-3 9 8 16,0 6 30-16,-10 5 22 15,-3 1 15-15,-4 2 13 16,1 0-17-16,2-6-30 16,3-1-17-16,5-8-23 15,6-5-11-15,0-7-17 0,23-9-12 16,17-4-51-16,38-24-111 16,-6-6-213-16,-7-6-508 0</inkml:trace>
  <inkml:trace contextRef="#ctx0" brushRef="#br0" timeOffset="61069.1225">6850 14550 689 0,'0'0'130'16,"0"0"91"-16,0 0-48 15,-3 80-16-15,3-52-22 16,6 1-43-16,0-3-33 0,-1-2-28 15,-2-7-18 1,-1-3-11-16,-2-6 9 0,0-6-10 16,0-2-1-16,0-4 0 15,-6-19 0-15,-6-9-56 16,3-8 37-16,0-2 11 16,2 3 8-16,4 8 0 15,3 7 10-15,0 10 5 16,0 10-15-16,10 4-7 15,4 0 7-15,2 8-2 16,2 9 2-16,0 3 11 16,-5 5 1-16,-1-2 7 15,-4-1 0-15,-5-3 1 16,-2-3-5-16,-1-3 2 0,0-5-6 16,0-5 12-16,0-3 57 15,-4-3 75-15,-1-14-71 16,-2-11-50-16,4-5-13 15,3 2-3-15,0-1-16 16,4 9-2-16,8 3 0 16,0 11-7-16,3 6-3 15,0 3-6-15,4 3 8 16,-1 14 8-16,2 4 0 16,-4 3 0-16,-1 0-28 15,0-1-95-15,1 1-59 16,-2-9-201-16,-1-4-360 0</inkml:trace>
  <inkml:trace contextRef="#ctx0" brushRef="#br0" timeOffset="61474.781">7234 14383 431 0,'0'0'534'0,"0"0"-402"16,0 0-37-16,0 0 28 15,0 0 17-15,0 0-43 16,-50 89-34-16,50-66-34 16,0-4 1-16,4-4-30 15,6-3-7-15,-2-7-4 16,3-3-27-16,-1-2 9 0,-3-2 28 16,-2-11 1-16,2-4 6 15,-2 1 4-15,1 1 47 16,-4 3 21-16,0 7 31 15,0 3-26-15,-1 2-40 16,1 4-43-16,4 16 1 16,0 10 7-16,4 8 62 15,-1 8 11-15,0 1-22 16,-1 3-22-16,-1-2-5 16,-4-2 2-16,-3-5-6 15,0-2-16-15,-5-7-3 16,-12-3 2-16,-10-6-4 15,-9-9-7-15,-28-15-52 16,7-18-127-16,5-15-420 0</inkml:trace>
  <inkml:trace contextRef="#ctx0" brushRef="#br0" timeOffset="62804.7749">8034 14483 590 0,'0'0'283'0,"0"0"-22"16,0 0-3-16,0 0-81 16,0 0-51-16,0 0-59 15,0 0-34-15,0 0-18 16,0 0-15-16,0 0 0 16,0 2-86-16,24 3-79 15,-2 0-96-15,-1 0-230 0</inkml:trace>
  <inkml:trace contextRef="#ctx0" brushRef="#br0" timeOffset="62967.6855">8365 14529 700 0,'0'0'266'16,"0"0"-100"-16,0 0-83 15,0 0-54-15,0 0-29 16,0 0-6-16,0 0-29 15,37 14 6-15,-14-14-120 16,-1 0-212-16</inkml:trace>
  <inkml:trace contextRef="#ctx0" brushRef="#br0" timeOffset="63128.1163">8748 14529 626 0,'0'0'183'0,"0"0"-95"16,0 0-66-16,0 0-22 16,0 0-107-16,0 0-21 15,0 0-502-15</inkml:trace>
  <inkml:trace contextRef="#ctx0" brushRef="#br0" timeOffset="63283.1418">8941 14516 932 0,'0'0'259'16,"0"0"-22"-16,0 0-138 15,0 0-14-15,0 0-72 16,0 0-13-16,0 0-197 16,77-31-358-16</inkml:trace>
  <inkml:trace contextRef="#ctx0" brushRef="#br0" timeOffset="64838.1648">9628 14396 1126 0,'0'0'197'0,"0"0"20"16,0 0 3-16,0 0-7 15,0 0-96-15,0 0-70 0,-28-7-46 16,25 40 0-16,1 11 11 16,1 9-5-16,1 3-6 15,0-1-1-15,0-1 0 16,4-6-105-16,21-6-132 15,0-11-303-15,-1-17-514 0</inkml:trace>
  <inkml:trace contextRef="#ctx0" brushRef="#br0" timeOffset="65168.3775">9989 14337 1007 0,'0'0'235'0,"0"0"-110"16,0 0 39-16,-52 81-17 0,40-41-32 16,9 2-19-16,3-3-45 15,0-5-28-15,12-3-7 16,6-6 12-16,1-9-14 16,0-10-6-16,-2-6-1 15,-2 0 8-15,2-17 1 16,-4-8-1-16,-3-9-14 15,-5-4 5-15,0-4-6 16,-5 1 0-16,0 0-25 16,-10 5-12-16,-2 11-9 15,-4 8-5-15,-2 12-18 16,2 5-76-16,0 3-53 0,11 19-40 16,5-1-93-1,0-4-534-15</inkml:trace>
  <inkml:trace contextRef="#ctx0" brushRef="#br0" timeOffset="65700.9061">10511 14401 933 0,'0'0'175'0,"0"0"-26"16,0 0-60-16,0 0-36 15,-13 94-16-15,13-66-20 0,0-1-7 16,0-5-8 0,2-5 4-16,-2-5-5 0,1-6-1 15,-1-6 0-15,0 0-1 16,0-15-33-16,0-9 23 16,0-10 10-16,0-7 1 15,0-4 15-15,6 1 13 16,-1 4-1-16,6 9 8 15,4 12-6-15,0 7-14 16,3 10-14-16,0 2-1 16,3 4 0-16,-2 14 0 15,-2 4-1-15,-3 1 1 16,-6 1-1-16,-2-1 1 16,-6-3 1-16,0-3 5 0,0-5 9 15,0-7 1-15,0-4 42 16,0-1 59-16,0-6 33 15,-2-16-64-15,2-6-50 16,0-3-16-16,0 3-14 16,2 4 5-16,9 8-11 15,2 10-1-15,1 6-9 16,6 8-3-16,4 16 12 16,3 10 0-16,1 5-5 15,2 2-32-15,0-2-69 16,15 5-41-16,-5-11-114 15,-3-12-247-15</inkml:trace>
  <inkml:trace contextRef="#ctx0" brushRef="#br0" timeOffset="66102.3565">11198 14209 791 0,'0'0'233'16,"0"0"-117"-16,0 0-18 15,0 0-1-15,-81 43 5 16,69-20-15-16,6 2-46 16,6 0-11-16,0 0-4 15,3-4-24-15,13-6-2 16,3-7-15-16,3-8-18 16,0 0-8-16,-2-12 12 0,-1-9 6 15,-4-7 8 1,-6 3 15-16,0 3 19 0,-5 4 65 15,-2 8 28-15,-1 5 25 16,-1 5-61-16,4 2-54 16,1 22-22-16,4 11 22 15,5 12 37-15,5 9 23 16,2 6-23-16,-3 2-15 16,-3-3-11-16,-5 0-13 15,-10-3-8-15,-10-1 1 16,-25-1-4-16,-35 2-9 15,-37-5-5-15,-53-12-85 16,15-14-154-16,9-22-369 0</inkml:trace>
  <inkml:trace contextRef="#ctx0" brushRef="#br0" timeOffset="68060.5611">7964 13355 20 0,'0'0'643'0,"0"0"-340"16,0 0 24-16,0 0-82 15,0 0-73-15,0 0-20 16,0 0-52-16,-29-27-68 16,26 46-32-16,0 11 1 15,0 9 0-15,3 4 1 16,0 3-2-16,0-2-1 0,5-6-8 16,7-5-58-1,21-15-119-15,-3-8-211 0,-2-10-183 16</inkml:trace>
  <inkml:trace contextRef="#ctx0" brushRef="#br0" timeOffset="68299.6245">8231 13222 355 0,'0'0'650'0,"0"0"-307"16,0 0-176-16,0 0-119 15,0 0 32-15,-26 72 7 16,23-41-30-16,3 2-9 15,0-2 2-15,10 1 9 16,10-1-24-16,0-4-6 16,1 2-18-16,-2-3-2 0,-4-2-7 15,-6-2-2-15,-6-1 0 16,-3-1-8-16,-11-1-79 16,-24-6-61-16,2-6-146 15,0-5-294-15</inkml:trace>
  <inkml:trace contextRef="#ctx0" brushRef="#br0" timeOffset="68451.5152">8152 13288 565 0,'0'0'202'0,"0"0"23"16,0 0-53-16,108-69-43 0,-65 57-59 15,4 6-56 1,16 9-14-16,-14 14-158 0,-7 5-344 0</inkml:trace>
  <inkml:trace contextRef="#ctx0" brushRef="#br0" timeOffset="68936.9118">7943 14551 857 0,'0'0'230'16,"0"0"23"-16,0 0-36 16,0 0-99-16,0 0-34 0,0 0-31 15,0 0-33 1,-40 62-11-16,35-32 10 0,5-1 13 15,3 1-7 1,14-2 11-16,5 2-3 0,5 1-21 16,1 0-11-16,-1 0 12 15,-2-1-13-15,-8-4-21 16,-7 1-40-16,-6-2-21 16,-4-4-60-16,-10-5-127 15,-24-16-54-15,1 0-16 16,3-11-436-16</inkml:trace>
  <inkml:trace contextRef="#ctx0" brushRef="#br0" timeOffset="69273.1884">7909 14628 232 0,'0'0'272'0,"0"0"-174"0,0 0-6 16,86-96 35-16,-55 73 38 16,-1 3 3-16,-4 7-80 15,0 6-43-15,-9 6 13 16,0 1-19-16,-7 7 13 15,-4 13 46-15,-3 8-5 16,-3 6 1-16,0 4-9 16,0 0-19-16,0 0-22 15,0-4-19-15,7-6-17 16,-1-7-8-16,2-9-5 16,-1-4 5-16,2-6 1 15,-2-2 12-15,0-10 9 16,0-10-6-16,-1-8-5 15,-2-6-10-15,-4-3-2 0,0 1-41 16,-10 3-24-16,1 8 12 16,-2 8 13-16,0 7-26 15,0 9-138-15,-1 1-49 16,6 8-4-16,3 2-57 0</inkml:trace>
  <inkml:trace contextRef="#ctx0" brushRef="#br0" timeOffset="69832.4215">8396 14526 829 0,'0'0'169'0,"0"0"-99"15,0 0-9-15,0 0 57 16,0 0-38-16,7 90-38 15,3-61-12-15,-6-3-18 16,-2-1-2-16,-2-2-3 16,0-5-5-16,0-8-2 15,0-3-49-15,0-7 10 16,-5 0 19-16,-2-21-9 16,1-4 29-16,0-8 0 15,1-2 34-15,4 4-5 16,1 4 6-16,0 10 26 15,0 7-19-15,6 6-23 0,2 4-17 16,8 0-2-16,-2 12 0 16,3 8 0-16,0 1 1 15,-4 5 1-15,-4-2 0 16,-5-2-1-16,-2 0 10 16,-2-7-10-16,0-3 11 15,0-7 11-15,0-5 13 16,-5 0 24-16,-1-17-16 15,2-9 11-15,1-7-30 16,0-3-15-16,3 0-8 0,0 5 4 16,3 9 2-1,6 10 3-15,0 9-11 0,4 3-1 16,2 6 0-16,3 14-5 16,-1 5 5-16,2 2 0 15,-2 1 0-15,2-3-58 16,8 0-110-16,-5-10-183 15,-4-9-542-15</inkml:trace>
  <inkml:trace contextRef="#ctx0" brushRef="#br0" timeOffset="70215.3976">8763 14352 484 0,'0'0'169'15,"0"0"-13"-15,0 0-25 16,-25 103-21-16,24-72-32 0,1-3-36 16,0-5-39-16,3-6-3 15,7-6-13-15,-1-8-15 16,-2-3 28-16,2-5 27 16,0-13-14-16,-3-2-7 15,0-3 30-15,-1 4 44 16,-1 4 4-16,0 6-8 15,1 8-30-15,1 1-39 16,2 8-5-16,3 12 30 16,3 6 45-16,-3 5-4 15,5 7-21-15,-7 1-15 16,-5 0-15-16,-4 3-2 16,0-3 9-16,-9-2 17 15,-11-6 2-15,1-5-23 16,-1-8-25-16,0-9-30 0,-5-15-70 15,5-13-149-15,4-8-530 0</inkml:trace>
  <inkml:trace contextRef="#ctx0" brushRef="#br0" timeOffset="70367.3285">9114 14604 1490 0,'0'0'303'15,"0"0"-101"-15,0 0-141 16,0 0-46-16,0 0-15 16,-104 61-170-16,62-35-403 0</inkml:trace>
  <inkml:trace contextRef="#ctx0" brushRef="#br0" timeOffset="72931.3609">1636 16433 925 0,'0'0'142'0,"0"0"-112"15,177-7 43-15,-15 7 44 16,46 0-7-16,46 0 38 15,33 0-15-15,23-1-18 16,35-10-24-16,25-1-33 16,22 0-27-16,14-1-4 15,16 1 7-15,9 0-9 16,4 0-3-16,-1 3 5 16,-7-4-17-16,-6-1-2 15,-14-5 0-15,-6-1-8 16,-18-5 0-16,-14-1 1 0,-13 1 0 15,-22 0 0-15,-20 3 4 16,-22 2-5-16,-27 3-2 16,-23 2 2-16,-23 0 1 15,-22 4-1-15,-15 0 0 16,-16 2 0-16,-13 4 1 16,-17 1-1-16,-9 2 1 15,-15 2 4-15,-7 0-5 16,-10 0-1-16,-20 0 0 15,-13 0 1-15,-16 3-2 16,-7-2 2-16,7 2 0 16,4-1 1-16,5-1-1 15,-3 0 6-15,-4 2-6 0,-1-2 0 16,-2 3 0 0,4-1 2-16,0 0-1 0,4 0 0 15,3 0 1-15,0-2 0 16,0-1 8-16,-1 0-8 15,-7-1-1-15,-3-8 9 16,-8-7 0-16,-9-4 8 16,-10-8 16-16,-10-10 16 15,-8-19-4-15,-15-24-7 16,-22-27-4-16,-8-13-8 16,-3-5-9-16,5 2-5 0,4 16-5 15,1 4-7 1,0 6-1-16,-5 4 2 0,0 5 5 15,-3 5 1-15,-2 6-1 16,6 11-6-16,5 11 0 16,5 11 1-16,4 1-1 15,-6-6 1-15,-6-9-2 16,-1-5 1-16,-1 5-1 16,3 4-1-16,2 2 1 15,-1 6 0-15,0 1 0 16,-1 3 1-16,-4-1-1 15,1 2 0-15,-3 0-1 16,-1 3 0-16,0 3-8 16,0 4 0-16,1 2 9 15,-3 2 0-15,-1 3 0 0,0 2-1 16,-5 3 1-16,-3 2-1 16,3 3 0-16,-1 2-9 15,0 2 9-15,2 0 0 16,-1 0 1-16,-1-1 0 15,0-1-1-15,-5-1 0 16,-1-1 1-16,-9-1 0 16,0-2 0-16,-4-1 0 15,-1-5-1-15,1 1 1 16,3-5 0-16,7 0 0 16,4-2 0-16,6-1 0 15,10-3 1-15,2 0-1 16,2-2 1-16,4 0 0 15,1-1 0-15,1 1 0 16,-2-3 0-16,-1 3-1 0,1-3-1 16,-5 3 0-16,0-3 1 15,-5 3 0-15,-5-1-1 16,-3 1 0-16,-7 2 1 16,-16-2-6-16,-22 0 6 15,-20-3 1-15,-13 5 0 16,0 3-1-16,4 5-1 15,4 6-7-15,-8 1 8 16,-3-1-9-16,-5 1-2 16,-5-1 5-16,-7-4 5 15,-8 1-5-15,-1-2 6 0,-1 1 0 16,-5 1 1-16,-1 0 2 16,-3 0-3-1,-2 4-9-15,0 0 9 0,0 5 0 16,3-1 0-16,1 2-1 15,1 4 1-15,-1-2-1 16,2 3 1-16,3 1 0 16,-1 1 0-16,10 2 0 15,2-1 0-15,7 3 0 16,6 1 0-16,6 1-1 16,7 0-6-16,6 0 7 15,5 0 1-15,11 0 0 16,8 0-1-16,5 0 0 15,2 0 2-15,4 0-1 0,-2 0 6 16,0 0-7 0,3 0 0-16,-1 0-1 0,-2 0 1 15,-2 6 0-15,-5-1-6 16,-2 1 0-16,1 2 6 16,-1-1 1-16,-3 1-1 15,-4 2-1-15,-1-2 0 16,-5 0 0-16,5-1-7 15,-1 1 7-15,4-2-1 16,-4 2-4-16,3 1 5 16,-1 1-6-16,1-3 7 15,1 1-1-15,2 1 0 16,0 1-7-16,2-1 8 16,2 4-8-16,16-3-8 0,17 0 16 15,15-1-2-15,11 2 1 16,-3 2 0-16,-5 0-6 15,2 4 6-15,7 1-1 16,5-1-5-16,2 1 5 16,1 3-9-16,4 1 5 15,-1 4-1-15,4 2 6 16,-3 3-4-16,-1 4 5 16,-5 5 1-16,2 3-1 15,-1 1 0-15,-2 4 0 16,7 2 0-16,3 0-1 15,3 5 0-15,5 10-7 16,1 20 2-16,9 22 4 0,0 8-6 16,3 0 8-16,3 0 7 15,9-3 2-15,1 4-2 16,2 1-7-16,5-2 0 16,2-3 0-16,2-4 2 15,4 1 11-15,2 2-11 16,-3-1 8-16,1 1-1 15,1-2-9-15,-4 0 0 16,8-5 0-16,-3-6 0 16,4-7 1-16,3-6 0 15,3-2 8-15,-1-4-3 16,4-1-5-16,-7-14 10 16,-5-13-10-16,-4-10 1 15,-4-2-2-15,11 3 1 16,2 6 0-16,6 5-1 0,1-2 2 15,0-1-1-15,1-1 0 16,5 1 5-16,0-4-5 16,-1-4 5-16,1-1-6 15,-3-10 1-15,3-4 0 16,-4-6 6-16,2-5-1 16,3-6 4-16,-2-4 2 15,2-3-3-15,3-2 3 16,2-1 0-16,2 0-2 15,-1 0-4-15,-1 0 2 16,-1 0-7-16,-6 0 0 16,-4-1 0-16,-5-4 1 15,-6 0-1-15,-6 0 0 0,-5 1 0 16,-5 3-1-16,-4-1-29 16,-5 2-58-16,-1 3-66 15,-1 8-95-15,-2 1-348 0</inkml:trace>
  <inkml:trace contextRef="#ctx0" brushRef="#br0" timeOffset="75837.2309">14816 13525 846 0,'0'0'212'15,"0"0"-22"-15,0 0 39 16,-35-87-21-16,19 65-34 16,-1 7-28-16,-3 5-39 0,0 6-43 15,-3 4-33 1,-5 7-20-16,1 15-10 0,0 7-1 15,1 5 0-15,6 1 0 16,9 0-1-16,8-1-7 16,3-5-10-16,12-4 2 15,15-9-42-15,7-12-29 16,7-4 31-16,5-22 10 16,-1-16 2-16,1-13-1 15,-7-19 21-15,-8-22 14 16,-10-18 10-16,-12-5-1 15,-9 23 1-15,0 27 1 16,0 28 0-16,-9 13 9 16,0 5 21-16,-2 2 24 15,2 9-11-15,2 8-20 0,0 6-24 16,1 22-9-16,4 13 8 16,2 11-5-16,0 8-1 15,19 2 1-15,7-1 5 16,9-5 0-16,6-5 1 15,5-10-15-15,2-10-33 16,-1-15-31-16,-6-12 10 16,-7-4 25-16,-12-12 18 15,-8-12 26-15,-8-3 0 16,-6 0 11-16,0 1 27 16,-7 4 7-16,-2 3 11 15,-2 7 11-15,-1 9-26 16,0 3-24-16,-4 2-17 0,-2 17-6 15,-1 9 6-15,0 5-1 16,5 3 0-16,6-1-8 16,4-3 8-16,4-4-9 15,0-8-1-15,0-6-2 16,7-6-4-16,4-8-1 16,2 0 18-16,-1-8 0 15,3-9 7-15,-2 0-6 16,0-4 7-16,-2 3 5 15,-3 2 16-15,-2 5 5 16,-2 5-9-16,-1 3-11 16,1 3-14-16,2 0-9 15,4 7 8-15,4 10-1 0,1 1 1 16,3 3 1-16,0 0 0 16,0-4-6-16,-3-4-56 15,0-5-46-15,-3-6-57 16,-2-2-79-16,-2-19-22 15,-4-3-97-15,-4-3-322 0</inkml:trace>
  <inkml:trace contextRef="#ctx0" brushRef="#br0" timeOffset="76190.3839">15340 13300 392 0,'0'0'264'16,"0"0"-49"-16,0 0-46 16,0 0-53-16,0 0-69 15,0 0-41-15,0 0-4 16,16 0 9-16,2 5 8 0,3-2 4 15,0-3 19-15,0 0 0 16,-2-1-10-16,-2-11 7 16,-4-3 5-16,-3-2 8 15,-5-5 5-15,1 2 21 16,-3 0 7-16,-3 4 6 16,0 5 24-16,0 4 30 15,0 5-40-15,0 2-58 16,0 11-40-16,-2 18-6 15,-2 15 14-15,1 19 32 16,0 2 8-16,0 5 4 16,3-2-8-16,-2-7-14 15,2 4-16-15,-2-5-14 16,2-9 1-16,-1-10-8 0,0-12 0 16,-1-10 0-16,2-10-59 15,-3-15-94-15,-1-16-167 16,0-9-784-16</inkml:trace>
  <inkml:trace contextRef="#ctx0" brushRef="#br0" timeOffset="80248.2154">15930 13386 793 0,'0'0'289'16,"0"0"-26"-16,0 0-20 15,0 0-100-15,0 0-16 16,0 0-10-16,0 0-34 16,7 0-22-16,12 0 8 15,6-7-3-15,5-2-12 0,1-1-22 16,2 2-10-1,-3-1-10-15,-3 2-11 0,-5 3-1 16,-4 2 0-16,3 2-97 16,-6 2-208-16,0 5-356 0</inkml:trace>
  <inkml:trace contextRef="#ctx0" brushRef="#br0" timeOffset="87589.4831">16688 13062 147 0,'0'0'163'0,"0"0"87"16,0 0-120-16,0 0 13 15,0 0 21-15,0 0 1 16,0-33-1-16,0 30 19 15,0 0-23-15,0 3-35 16,0 0-24-16,0 0-32 16,0 0-44-16,0 10-25 15,0 14 1-15,3 8 9 0,4 11 48 16,-1 1-9-16,-1 5-24 16,-1-3-16-16,3-5-3 15,-2-1-1-15,6-6-5 16,-1-4-96-16,16-10-108 15,-3-6-166-15,1-14-213 0</inkml:trace>
  <inkml:trace contextRef="#ctx0" brushRef="#br0" timeOffset="87947.7738">17077 13048 889 0,'0'0'228'16,"0"0"-67"-16,0 0 16 0,0 0-13 16,0 0-46-16,-43 75-24 15,43-61-18-15,0-1 3 16,0-1-13-16,12-5-20 16,6 3-20-16,3-1-2 15,6-1 7-15,1 1-2 16,2 1-11-16,-3 1-8 15,-4 2-8-15,-4-1-1 16,-5 3 8-16,-6-1-6 16,-7 3 9-16,-1 0-3 15,0 2 5-15,-14 1-12 16,-6-1 13-16,-4-2-14 16,-1-2 1-16,-1-5-2 15,-2-6-62-15,0-4-56 16,-5-9-98-16,6-11-118 0,2-3-465 0</inkml:trace>
  <inkml:trace contextRef="#ctx0" brushRef="#br0" timeOffset="88167.558">17022 13040 745 0,'0'0'406'15,"0"0"-136"-15,0 0-64 0,0 0-47 16,112-67-1 0,-73 50-22-16,2 2-53 0,0 1-42 15,-4 1-25-15,-4 4-15 16,-6 4-1-16,-2 5-102 16,-8 0-156-16,-9 5-342 0</inkml:trace>
  <inkml:trace contextRef="#ctx0" brushRef="#br0" timeOffset="89345.6899">17297 12961 624 0,'0'0'217'15,"0"0"-13"-15,0 0-3 16,0 0-16-16,0 0-45 16,0 0-43-16,0 0-15 15,-60-22 6-15,39 22-25 16,-4 12-5-16,-5 6-2 0,-3 10-5 15,0 4 5-15,2 7 3 16,4 5-10-16,3 3-8 16,7 1-16-16,8-1 5 15,7-4-8-15,2 3-6 16,0-8 2-16,6 0-3 16,6-5-8-16,2-6-1 15,3-3-4-15,1-7 7 16,3-6-8-16,3-5 9 15,0-6 14-15,2 0-3 16,3-6 14-16,1-11-15 16,-2-4-7-16,-4-5-3 15,0-2-2-15,-9-3-2 0,-4 2 3 16,-8-1-8-16,-3 3 8 16,0 2-1-16,-8 8-7 15,-10 5 0-15,-9 7-1 16,-11 5-15-16,-27 14-64 15,-53 41-48-15,14-3-169 16,-5 3-442-16</inkml:trace>
  <inkml:trace contextRef="#ctx0" brushRef="#br0" timeOffset="90816.2424">15356 14629 104 0,'0'0'180'0,"0"0"-51"0,0 0 21 16,0 0 29-16,0 0-26 16,4-92 35-16,-8 67 43 15,-8 2-17-15,-4 0-38 16,-2 5-4-16,-4 6-15 16,-4 4-45-16,-4 8-46 15,-1 0-20-15,-5 19-30 16,3 6-8-16,2 9-7 15,7 3 1-15,11 1-2 16,8-1 0-16,5-4-9 0,5-2 2 16,10-5-2-16,5-9-18 15,1-9-14-15,-3-8-9 16,2-6 28-16,-5-22 16 16,-1-13-2-16,-4-19 8 15,-6-29 1-15,-2-24 0 16,-2-13 6-16,0 18-6 15,0 29-1-15,0 35 1 16,-2 20 0-16,-1 6 31 16,0 5 37-16,1 10-20 15,1 4-49-15,1 38 0 16,0 33 0-16,15 28 1 16,7 9 0-16,5-3 4 0,0-29-4 15,-5-26-2 1,-1-17 0-16,3-9-31 0,5-5-82 15,2-6-47-15,6-10 10 16,-4-5 33-16,-5-27 43 16,-7-6 26-16,-6-10 37 15,-8 3 12-15,-4 3 26 16,-3 4 21-16,0 10 14 16,0 9 6-16,0 5 14 15,0 10-20-15,-3 0-46 16,-4 8-14-16,-3 11-1 15,-3 6 0-15,2 1 6 16,5 2-6-16,3-1 0 0,3-2-8 16,0-6 7-16,0-3-23 15,0-6-30-15,0-7 0 16,3-3 9-16,0 0 33 16,0-8 12-16,2-9 1 15,0-2 7-15,0-1-7 16,-2 0 17-16,0 3 10 15,0 5 17-15,-2 5 21 16,-1 4-13-16,3 3-36 16,3 3-17-16,1 15 0 15,2 4 6-15,4 7 9 16,0 0-6-16,-1 1-9 16,0-4 0-16,-2 0 0 15,-1-6-33-15,4-11-119 0,-2-3-174 16,-3-6-299-16</inkml:trace>
  <inkml:trace contextRef="#ctx0" brushRef="#br0" timeOffset="91138.9043">15729 14379 443 0,'0'0'183'0,"0"0"-81"16,0 0-31-16,0 0 36 15,0 0-13-15,88 12-16 16,-70-12-22-16,-3 0-15 16,-3-9 7-16,-5-2 34 0,-2 1 8 15,-1 1 23-15,-4 2 17 16,0 4 13-16,0 3-44 16,0 3-58-16,0 18-33 15,0 11 68-15,0 14 65 16,-3 7-31-16,-1 7-33 15,-1 3-16-15,1-1-21 16,-1 0-25-16,4-6-9 16,-1-4-6-16,2-12-33 15,0-11-99-15,0-14-180 16,6-13-346-16</inkml:trace>
  <inkml:trace contextRef="#ctx0" brushRef="#br0" timeOffset="91320.5042">16041 14572 1299 0,'0'0'247'0,"0"0"-103"16,0 0-94-16,0 0 4 15,132-9-35-15,-15-8-19 16,-13 3-139-16,-4-2-404 0</inkml:trace>
  <inkml:trace contextRef="#ctx0" brushRef="#br0" timeOffset="91796.8536">16752 14364 682 0,'0'0'597'0,"0"0"-523"16,0 0-54-16,0 0-14 16,0 0 37-16,101-12 21 15,-74 12-26-15,-5 0-25 16,-7 10-12-16,-4 4 5 16,-8 3 4-16,-3 3-9 15,0 0 8-15,-1-2 7 16,-8-1 4-16,1-5 7 0,1-3 9 15,4-3 9 1,3-4 9-16,0 1-22 0,7 3-11 16,11 2 2-16,9 3 15 15,3 3-7-15,1 2-15 16,-2 2 0-16,-3 1-10 16,-5 2 0-16,-4-1-5 15,-7-1 14-15,-4 0 10 16,-6-2 23-16,0-1 28 15,-4-1 1-15,-11-1-14 16,-4-1-12-16,-3-2-14 16,-1-2-12-16,-2-4-12 15,2-2-11-15,0-3-2 0,4-1-9 16,6-14-42-16,13-18-90 16,0 1-141-16,12 1-335 0</inkml:trace>
  <inkml:trace contextRef="#ctx0" brushRef="#br0" timeOffset="92042.174">17324 14225 1452 0,'0'0'362'0,"0"0"-51"16,0 0-140-16,0 0-82 0,0 0-16 15,16 86 61 1,-4-30-12-16,0 10-37 0,1 1-4 16,-2 0-34-16,-1-5-18 15,-4-6-17-15,-2-7-12 16,1-6-7-16,14-16-139 16,-1-12-149-16,1-15-676 0</inkml:trace>
  <inkml:trace contextRef="#ctx0" brushRef="#br0" timeOffset="93256.034">17426 12908 315 0,'0'0'232'16,"0"0"-46"-16,0 0-23 16,0 0 5-16,0 0-28 0,0 0 7 15,-28-28-60 1,10 26 9-16,-4 2-30 0,-5 0-16 16,-3 0 8-16,-4 0 8 15,3 3-15-15,-1 7 5 16,1 0-6-16,1 3-9 15,4 4-5-15,4 2-8 16,1 2-11-16,4 5-6 16,3 0-1-16,1 4 6 15,4 1 3-15,3 6-4 16,0-1 0-16,1 3-3 16,2-1 5-16,1 3-2 15,2 0 1-15,0 1 3 16,0-1-8-16,4-2 2 0,8 0 2 15,1-2-2-15,6-2-1 16,4-5 0-16,1-4-2 16,1-2 1-16,1-7-3 15,0-6 9-15,0-6 6 16,-1-2 3-16,-1-3 0 16,-3 0 1-16,3-10 0 15,-2-5-2-15,0-5-6 16,-1-3-4-16,-1-3-3 15,-4-1-4-15,-3-2-7 16,-5 3 9-16,-3-1-1 16,-2 3-9-16,-3 0 9 15,0 1-8-15,-3 1 8 16,-7-1-8-16,-2 3 8 16,-2 1-2-16,-1 2 7 0,-2 2-6 15,-2 6-6-15,-1 1 6 16,-3 5-7-16,-1 3-1 15,-4 0 0-15,-1 8-6 16,-1 6 6-16,4 4-2 16,3 3-71-16,5 10-90 15,5-6-177-15,6-5-443 0</inkml:trace>
  <inkml:trace contextRef="#ctx0" brushRef="#br0" timeOffset="93946.9007">16710 13084 522 0,'0'0'216'0,"0"0"33"16,0 0-8-16,0 0-3 16,0 0-43-16,0 0-17 15,0 0-9-15,-15-14-45 16,14 14-50-16,0 2-38 16,-1 18-25-16,2 11 18 15,0 11 27-15,0 11 8 16,0 6-2-16,0 5-6 15,4 0-2-15,1-2-26 16,-2-3-6-16,0-5-4 16,0-5-4-16,-2-10-5 15,2-6-3-15,-1-10-5 16,-1-7-1-16,1-8 1 16,-2-4 0-16,2-2 0 0,-2-2-1 15,0 0-38-15,0-8-89 16,0-8-191-16,-4-4-917 0</inkml:trace>
  <inkml:trace contextRef="#ctx0" brushRef="#br0" timeOffset="98094.1103">18017 12768 134 0,'0'0'159'0,"0"0"-49"15,0 0 61-15,0 0 57 0,0 0-1 16,0 0 5-16,27-52-45 16,-30 48-55-16,-8-1-31 15,-3-2-12-15,-10-3 4 16,-4 0-34-16,-8 1-28 16,-6-2-17-16,-6 2-1 15,-5 0 5-15,-7 1-9 16,-3 1-8-16,-4 3-1 15,0 1 6-15,0-2-6 16,0 2 1-16,1 3-1 16,0 0 0-16,-2 0 0 15,-16 3 0-15,-19 12 0 16,-22 6 0-16,-8 2 0 16,6 0 0-16,10-1 1 15,17-2-1-15,3-1-1 0,18-5 1 16,16 1 0-16,16-6 1 15,6-2-1-15,-2-1 0 16,-9 1 0-16,-2-2 0 16,6-1 0-16,-1-2 0 15,1-2 0-15,2 0 0 16,-3 0 0-16,-1-3 1 16,-3-5-1-16,-2 1 0 15,0 2 0-15,-2 4-1 16,1 1 0-16,-2 0-5 15,-1 5 0-15,0 5 3 16,1 2 2-16,3-1-6 16,2-2 6-16,5 2 0 15,3-3 0-15,8-2 0 0,4-3 1 16,8-1 0-16,2-2 0 16,4 1 0-16,-2-1 0 15,-1 2 0-15,-1-1 0 16,-2 3 0-16,-5-1 0 15,-2 0 1-15,-3 3-1 16,-5-1 0-16,-2 4 0 16,-4-1 0-16,-2 1 0 15,-4 2 0-15,1 1 0 16,3 0 1-16,5 2 5 16,4 3-5-16,8 0-1 0,3 6 0 15,4 3-1 1,6 6 1-16,4 3-7 0,8 6-2 15,6 6 7-15,0 3 2 16,9 3 2-16,14 3 13 16,5 3 7-16,5 2-11 15,6 3-4-15,5 1-2 16,3 3-5-16,6-1-1 16,4-3 1-16,1-9-17 15,2-10 17-15,1-10 7 16,0-8 0-16,-1-10 2 15,-1-3-8-15,1-6 10 16,0-2-4-16,-2-5-6 16,-2-1-1-16,-2 0 1 15,-1 0-1-15,-3 0 1 0,-2 0 1 16,0 0-2 0,-2 0-1-16,0 0-1 0,0-1 2 15,5-1 0-15,3 2 0 16,5-4-1-16,4 3 1 15,1-3 0-15,4 4 0 16,-3 0 1-16,2 0-1 16,-1 0-1-16,-1 0 1 15,0 0 0-15,0 0 0 16,-1 0 0-16,-2-2 1 16,-3 1-1-16,-2-3 1 15,-6 1-1-15,2-2 0 16,-2-1-1-16,3-2 2 0,2-3-1 15,5-2 0-15,5-4 0 16,4-1 1-16,5-1 0 16,-4-1-1-16,1 0 2 15,-5 2-2-15,-3 6 3 16,-3 1-3-16,-1 3 0 16,-2 5 7-16,-1 1-7 15,-1 2-1-15,0 0 0 16,-1 2 1-16,0 8-1 15,0 0 0-15,-1 0 1 16,-3-1-1-16,-2-2-1 16,-4-6 2-16,-1-1 0 0,-5 0 2 15,-1-13 0-15,-1-4 7 16,-5-7 4-16,0-6 16 16,-1-5 7-16,0-4-5 15,-1-1-3-15,0-5-7 16,-3 3 11-16,-1 3 2 15,-1 2-6-15,-2 2-10 16,0 4-3-16,-3 5-6 16,-3 6-8-16,0 1 6 15,-5 5-7-15,-2 0-1 16,-1 3 1-16,-3-1 1 16,-2 0 5-16,0-2 0 15,-3-3 3-15,-1-2-8 16,0-6 8-16,-3-4-8 15,-9-2-1-15,-7-8 1 0,-4 0 0 16,-3-5 0-16,-4 1 0 16,-6-2 7-16,-1 4-7 15,-4 4 4-15,-3 4-3 16,0 3-1-16,0 5 0 16,-1 6-1-16,0 7 0 15,5 8-2-15,-1 4-16 16,1 4-31-16,4 14-51 15,-4 16-107-15,10-6-80 16,9-4-385-16</inkml:trace>
  <inkml:trace contextRef="#ctx0" brushRef="#br0" timeOffset="98604.4518">18942 13208 1126 0,'0'0'231'0,"0"0"-80"16,0 0 21-16,0 0-74 16,0 0-51-16,0 0-34 15,93-49-8-15,-44 38-5 16,6 3-1-16,0 2-59 15,-7 4-93-15,-7 2-129 16,-14 0-99-16,-15 1-422 0</inkml:trace>
  <inkml:trace contextRef="#ctx0" brushRef="#br0" timeOffset="98740.8305">19098 13275 523 0,'0'0'205'16,"0"0"-35"-16,0 0-89 15,0 0 26-15,0 0-66 16,80-1-28-16,11-24-13 0,-9 2-68 16,-9 1-218-16</inkml:trace>
  <inkml:trace contextRef="#ctx0" brushRef="#br0" timeOffset="98986.8434">19497 12980 768 0,'0'0'166'0,"0"0"-114"16,0 0-37-16,0 0 48 15,79 29 43-15,-36-4 8 16,-5 4-14-16,-8 6-18 16,-10 1-26-16,-17 2-9 15,-3 5 21-15,-28-1-17 16,-11 1-20-16,-9-2-15 0,-2-7-13 15,2-3-3-15,13-7-27 16,25-16-110-16,10-8-178 16,6 0-447-16</inkml:trace>
  <inkml:trace contextRef="#ctx0" brushRef="#br0" timeOffset="99933.2399">20122 13263 1265 0,'0'0'161'0,"0"0"-110"0,0 0 14 16,0 0 46-16,0 0-64 16,0 0-27-16,0 0-8 15,30 53 1-15,-10-53 1 16,1-5-6-16,-3-16 5 15,-1-9 0-15,-7-9-7 16,-2-20-5-16,-8-21 11 16,-2-26-11-16,-18-13 15 15,-3 17 25-15,1 27 23 16,11 34 14-16,-1 22 54 16,5 3-18-16,-1 8-24 15,2 8-44-15,0 5-46 0,-1 40-1 16,2 7 1-16,4 15 0 15,1 7 0-15,3-8 0 16,17 5 1-16,7-4-1 16,6-6 0-16,6-10 0 15,0-10-21-15,-1-16-55 16,-3-17-45-16,-5-8-10 16,-4-14 17-16,-6-16 25 15,-4-8 27-15,-5-5 21 16,-5 1 27-16,-2 3 14 15,-4 5 16-15,0 6 22 16,0 6 44-16,-10 8 25 16,-3 5-5-16,-1 7-22 0,-2 2-49 15,-1 8-30-15,-1 14 0 16,3 7-1-16,5 7 0 16,8 3-1-16,2 2-8 15,12-4-3-15,12-1 11 16,5-9-8-16,3-8 2 15,-2-6-42-15,0-13-10 16,-5 0 29-16,-5-20-2 16,-1-9-1-16,-4-5 8 15,-3-3 17-15,0-2 7 16,1 3 1-16,-1 3 0 16,3 6 0-16,-3 5 2 15,-3 5 21-15,1 6-5 16,-2 6-9-16,-2 5-9 15,0 2-8-15,3 15 8 0,-2 7 7 16,2 5 10-16,3 4 8 16,-1 2 6-16,2 1-9 15,3-2-11-15,1-7-4 16,2-3 0-16,1-7-5 16,-5-7-1-16,-2-8 1 15,-3-2 13-15,1-8 4 16,-1-16-13-16,-2-5 1 15,-2-10-6-15,-3-4-1 16,-3-6-16-16,0 1-22 0,0 0 0 16,-12 9-1-1,-4 12 18-15,-2 10-13 0,1 15-55 16,4 2-22 0,2 9 9-16,10 9-58 0,16 10-120 15,11-3 9-15,7-6-320 0</inkml:trace>
  <inkml:trace contextRef="#ctx0" brushRef="#br0" timeOffset="100156.7371">21042 12588 1227 0,'0'0'203'16,"0"0"30"-16,0 0-152 0,0 0-56 15,0 0 66-15,7 119-12 16,6-58-10-16,6 1-12 16,-3-1-32-16,2-1-16 15,-2-5-9-15,-2-4-19 16,7-4-158-16,-6-11-167 16,0-19-257-16</inkml:trace>
  <inkml:trace contextRef="#ctx0" brushRef="#br0" timeOffset="100382.3517">21377 12724 882 0,'0'0'148'15,"0"0"57"-15,0 0-98 0,0 0-11 16,0 0-19 0,-101 94-7-16,73-60-15 0,7 0-1 15,3-2 2-15,9-2-13 16,9-3-5-16,0-5 20 15,13-3-17-15,14-6-22 16,9-5-6-16,9-4 3 16,7-4-16-16,36-7-111 15,-10-10-203-15,-6 0-456 0</inkml:trace>
  <inkml:trace contextRef="#ctx0" brushRef="#br0" timeOffset="101387.7141">21845 12755 1378 0,'0'0'237'16,"0"0"26"-16,0 0-108 16,0 0-34-16,0 0-82 15,0 0-16-15,0 0 30 16,55 84-6-16,-30-49-10 15,2-4-9-15,-3 1-19 16,4-3-1-16,-4-3-8 16,-3-9 0-16,-5-3-19 15,-1-11-36-15,-3-3 14 16,3-12 21-16,-1-15-36 0,2-6 12 16,-3-5 10-16,4-3 15 15,-5 1 13-15,-4 5 6 16,1 7 9-16,-4 9 10 15,-4 9 15-15,1 6 5 16,-2 4-20-16,1 4-19 16,4 18-13-16,2 5 12 15,5 8 1-15,2 2 2 16,5-3 6-16,2-2-7 16,3-4 0-16,3-6-1 15,3-7 1-15,-1-10-1 16,3-5-13-16,-4-7-6 15,-3-14-12-15,-4-7-12 0,-4-5-11 16,-4-2-12 0,-4 1 32-16,-4 5 24 0,-2 5 10 15,-3 7 11-15,0 8 7 16,0 8-1-16,0 1-17 16,0 7-12-16,0 10 6 15,0 4-4-15,0 0 3 16,6-2-8-16,5-4 14 15,3-5-8-15,2-4-3 16,1-6 6-16,-3 0 6 16,0-4 0-16,-3-12 0 15,-3-7 8-15,-2-4 5 16,-3-2 35-16,-3-1 2 0,0 5 22 16,0 5 15-1,0 10-9-15,0 8-16 0,0 2-42 16,0 12-20-16,0 16-6 15,-1 11 5-15,1 8 0 16,0 1 1-16,0 3 13 16,8 0-1-16,0 0-11 15,-2-2 0-15,-1-1-1 16,-2-5 0-16,-3-9-62 16,0-8-77-16,0-13-65 15,-6-13 44-15,-4-6 32 16,-3-22-132-16,0-13-26 15,-5-23 53-15,1-22 60 16,6-23 128-16,5 10 45 0,6 18 142 16,0 29 82-16,1 20 26 15,11 1-61-15,9-1-57 16,6 4-59-16,7 8-45 16,8 11-19-16,3 9 1 15,2 0 1-15,-2 14 13 16,-4 9 12-16,-4 6 10 15,-13 0 21-15,-7 4-20 16,-13-1-15-16,-6 3-3 16,-40 4 5-16,-52 9-12 15,-77 6-22-15,14-10-198 16,-14-13-549-16</inkml:trace>
  <inkml:trace contextRef="#ctx0" brushRef="#br0" timeOffset="115864.7945">14913 14425 87 0,'0'0'177'16,"0"0"-18"-16,0 0 4 16,0 0 42-16,0 0-56 15,-40-27 18-15,31 23-7 16,1 3-23-16,-1 1-13 15,-1 0-24-15,0 4-39 0,-5 19-29 16,0 11 6-16,-1 21 28 16,0 23 3-16,6 24 1 15,0 9-26-15,5-7-7 16,3-22-14-16,1-27-13 16,1-16-9-16,0-7 0 15,0 2 1-15,0 2-2 16,0-5 0-16,0-6-47 15,0-9-52-15,0-8-43 16,0-8-11-16,0-22 25 16,0-9-91-16,-6-8-185 0</inkml:trace>
  <inkml:trace contextRef="#ctx0" brushRef="#br0" timeOffset="116758.4737">14597 14324 846 0,'0'0'114'16,"0"0"-74"-16,86-11 93 16,-11-2 37-16,43-7-41 15,43-5-17-15,31-5-12 16,20 0-40-16,6-2-18 0,-2 6 1 15,12-1-11-15,3 6 12 16,2 1-6-16,-6 2-9 16,-14 4-4-16,-19 2-3 15,-21 1-15-15,-24 1 2 16,-26-2-7-16,-32 2 6 16,-32 3 0-16,-25 0-8 15,-13 3 1-15,-6 1 24 16,-4 0 32-16,-1 0 43 15,-8 1-7-15,-1 2-32 16,-1 0-25-16,0 0-20 16,0 0-6-16,2 0-9 15,-1 0-1-15,4 0-2 0,5 5-8 16,5 15 10-16,6 10 0 16,3 21 1-16,6 27-1 15,2 20 8-15,0 12 6 16,-2-3 4-16,-8-8 1 15,-3-10-1-15,-2-2-6 16,-2-2-2-16,-2-1-3 16,-3-18 2-16,-2-14-8 15,-5-17 0-15,-1-8-1 16,2 1 1-16,-2 1 0 16,1-1 1-16,-2-10-1 15,1-5 0-15,-2-6-1 16,0-5 1-16,0 1-1 15,0-3-1-15,-2 3-9 16,-17 0 2-16,-10 0 0 0,-26 4-6 16,-33 0 2-16,-42 3 11 15,-28 1-5-15,-25 3 6 16,-23 0-1-16,-14 5-7 16,-23 2-3-16,-15 4-4 15,-5 5 14-15,10 3 0 16,12-1 1-16,20-1 0 15,26-4 0-15,29-5-1 16,33-5 1-16,36-5 9 16,36-5 6-16,27-5-8 15,15 0 4-15,7-2 4 16,4 0-2-16,3 0-10 0,5 0-2 16,0 0-1-16,0 0-3 15,0 0-4 1,0 0 5-16,0 0-7 0,0 0 8 15,0 0-1-15,0 0 1 16,0 0-19-16,0 0-17 16,0 0-26-16,16-32-79 15,1 2-190-15,4-19-794 0</inkml:trace>
  <inkml:trace contextRef="#ctx0" brushRef="#br0" timeOffset="272860.0455">18778 14458 1360 0,'0'0'203'0,"0"0"-152"0,0 0-31 15,0 0 23-15,0 0 3 16,91-6-14-16,-45 1-20 15,8-3-12-15,-1 2-9 16,9 0-100-16,-15 1-205 16,-14 5-337-16</inkml:trace>
  <inkml:trace contextRef="#ctx0" brushRef="#br0" timeOffset="272996.4054">18828 14875 776 0,'0'0'71'0,"0"0"-71"0,87-3-29 16,-32-14-20-1,2-5-147-15</inkml:trace>
  <inkml:trace contextRef="#ctx0" brushRef="#br0" timeOffset="273249.5901">19226 14258 1272 0,'0'0'164'0,"0"0"-121"16,137 38-31-16,-68-13 0 16,-7 4 47-16,-1 5 10 15,-15 4-7-15,-14 4-30 16,-19 3 6-16,-13 3 24 15,-23 4-21-15,-24 1 3 16,-10 0-37-16,-8-2-7 16,-13 0-22-16,21-14-116 15,21-16-774-15</inkml:trace>
  <inkml:trace contextRef="#ctx0" brushRef="#br0" timeOffset="274246.9997">20679 14140 519 0,'0'0'180'0,"0"0"-59"16,0 0 1-16,0 0 48 16,0 0 24-16,0 0-39 15,0 0-38-15,-56-27-15 16,38 40-24-16,-3 12-12 15,-4 12 7-15,1 13 8 16,5 6-8-16,5 5-4 16,8-2-17-16,6-5-15 15,0-8-6-15,11-5-8 16,11-7-9-16,5-5 0 16,5-5 7-16,4-9 1 15,1-7 9-15,0-8-8 16,-4 0-3-16,2-13-6 0,-8-9-7 15,-3-7 1 1,-5-7-7-16,-5-3 7 0,-6-7-8 16,-5 0 6-16,-3-2-6 15,0 3 0-15,-7 1-1 16,-8 7 0-16,-3 6-6 16,-3 4 1-16,-7 9 6 15,-3 7 9-15,-11 8-9 16,-6 3-1-16,-12 5-7 15,-7 13-1-15,-1 7-20 16,4 5-47-16,10-3-45 16,21 6-86-16,17-8-187 15,14-6-446-15</inkml:trace>
  <inkml:trace contextRef="#ctx0" brushRef="#br0" timeOffset="275706.4258">21695 14229 988 0,'0'0'319'15,"0"0"-211"-15,0 0-79 16,0 0 24-16,0 0 9 16,0 0-28-16,-91 36-17 0,79 3 1 15,1 7 6-15,4 1-2 16,3-2-9-16,4-4-5 16,0-8-7-16,0-9 0 15,0-9 1-15,0-7-2 16,4-8 3-16,1 0 4 15,1-10 11-15,1-17-17 16,1-12 8-16,-2-9-9 16,0-7 1-16,1 1 0 15,-1 7 9-15,0 7-10 16,2 15 0-16,-3 9 0 16,6 11-1-16,-1 5-7 0,5 3-8 15,2 13-4 1,4 7 19-16,1 3-5 0,-2 1 6 15,-3 1 24-15,-3-3 0 16,-4-1-14-16,-2-5-3 16,-4-4-6-16,1-5-1 15,-4-5 1-15,2-5 0 16,3 0 15-16,0-8 45 16,2-11-10-16,4-8-29 15,4-2-1-15,3 2 2 16,-2 5-4-16,2 8-8 15,-1 11-11-15,3 3 0 16,0 3-8-16,4 16 8 16,-1 3 17-16,3 0 14 15,0 1-13-15,-1-2-3 16,1-4-14-16,2-5 6 16,-2-6-7-16,3-6-37 0,2 0-49 15,-3-20-22-15,0-10-22 16,-5-10-26-16,-1-21-2 15,-6 2 81-15,-3-6 52 16,-2 2 25-16,-8 20 23 16,-1 2 45-16,-3 16 32 15,0 13 37-15,-7 12-44 16,-10 0-39-16,-3 13-41 16,-2 8 9-16,-1 6 16 15,4 3 3-15,3 0-26 16,6 1-2-16,6-4-10 0,2-4-2 15,2-4-1-15,0-3 0 16,0-8-15-16,6-6-51 16,1-2-8-16,-1 0 55 15,0-15 19-15,-1-6 1 16,0-2 5-16,-2 2 21 16,-1 4 25-16,-2 8 15 15,2 6-11-15,-2 3-33 16,4 5-13-16,4 19 26 15,4 14 15-15,6 11 5 0,-2 10-15 16,-3 6-16 0,-5 0-3-16,-8 1 2 0,0-1-5 15,-14-1-7-15,-12 0-3 16,-11-1 0-16,-7 0-9 16,-7-5-19-16,-5-3-23 15,-4-8-33-15,-1-7-64 16,-42-14-71-16,15-8-270 15,6-17-429-15</inkml:trace>
  <inkml:trace contextRef="#ctx0" brushRef="#br0" timeOffset="275898.4234">21194 15020 1352 0,'0'0'236'0,"85"0"-161"0,10-9 30 15,38-18 1-15,21-10 13 16,-3-5-55-16,-14 1-18 16,-39 9-30-16,-24 5-16 15,-25 9-23-15,-4-1-141 16,-10 5-119-16,-11 3-294 0</inkml:trace>
  <inkml:trace contextRef="#ctx0" brushRef="#br0" timeOffset="276104.1221">21266 15342 1446 0,'0'0'191'0,"0"0"-191"0,97 9 0 16,11-30 70-16,46-30 32 15,19-18-2-15,-1-8-24 16,-17-5-16-16,-31 0-38 15,-18-7-19-15,-23-11-3 16,-30 27-246-16,-17 4-1030 0</inkml:trace>
  <inkml:trace contextRef="#ctx0" brushRef="#br0" timeOffset="330658.4305">17295 16416 927 0,'0'0'263'0,"-12"-14"5"16,3 11-27-16,2 3-68 15,1 9-98-15,1 31-53 16,4 30 38-16,1 24 19 16,0 10-21-16,7-4-27 15,8-14-21-15,0-10-8 16,0-12-2-16,-4-13 0 16,-2-16-17-16,-3-14-124 15,-2-8-74-15,-4-13-29 0,0-14 99 16,-27-53-138-16,-16-37 45 15,-4-21 98-15,1-4 99 16,12 13 41-16,19 21 24 16,7 19 57-16,8 18 40 15,0 16 3-15,17 9 5 16,7-1-19-16,13-2-20 16,8 4 3-16,6 10-9 15,-1 13-15-15,-5 9-24 16,-10 12-22-16,-13 24-2 15,-18 22 21-15,-8 22 24 16,-37 20-15-16,-8-7-21 0,4-18-14 16,13-24-16-16,12-19 0 15,8-1 0-15,8-3-98 16,26-12-143-16,16-12-277 16,10-4-530-16</inkml:trace>
  <inkml:trace contextRef="#ctx0" brushRef="#br0" timeOffset="331425.1285">17835 16394 1200 0,'0'0'280'0,"0"0"-12"16,0 0-70-16,0 0-77 16,0 0-47-16,-101 44-17 15,74-6-9-15,3 6-6 16,5 6-8-16,10-2-11 0,9-1-16 15,0-5-6-15,12-6-1 16,10-10-12-16,3-10-23 16,1-13-24-16,-1-3 25 15,-4-23 25-15,-3-13-5 16,-6-13 0-16,-2-7 0 16,-2-4 1-16,-2 0-2 15,1 6 5-15,0 13 9 16,-2 12 1-16,-2 14 0 15,-2 8 15-15,1 7 5 16,-2 0-20-16,1 20 2 16,3 10-2-16,5 7 15 0,5 7-2 15,3-1-6-15,11-1-6 16,4-4 0-16,9-6 1 16,2-10-2-16,2-9-1 15,-3-13-30-15,-5-2-28 16,-7-21-8-16,-8-11 14 15,-8-12 21-15,-8-4 20 16,-6-7 12-16,0 2 0 16,0 6 0-16,-2 8 7 15,-3 13 15-15,1 14 36 16,1 10 16-16,0 4-53 16,2 14-20-16,-1 13-1 15,2 11 2-15,0 4 5 0,14 3-6 16,8 0-1-16,10-4 0 15,5-7 0-15,4-9-1 16,0-11-27-16,-4-12-58 16,-7-2 12-16,-9-25 27 15,-11-16 27-15,-10-17 20 16,-6-27 14-16,-23-30 36 16,-4-10 14-16,6 20 12 15,12 34-20-15,10 42 15 16,4 20 15-16,1 7 6 15,0 2-61-15,0 31-30 16,12 10-1-16,6 15 7 16,5 21 10-16,9 7-15 0,-2 0-1 15,-5-10 7 1,-4-14-8-16,-10-14-36 0,-4-3-90 16,-7 6-101-16,0-15-70 15,-10-14-282-15</inkml:trace>
  <inkml:trace contextRef="#ctx0" brushRef="#br0" timeOffset="331612.0223">18107 16462 783 0,'0'0'120'0,"0"0"43"16,114-29-24-16,-20-2-43 0,27-8-56 15,9 1-22-15,-11 4-18 16,-23 4-30-16,-40 12-231 16,-19 4-447-16</inkml:trace>
  <inkml:trace contextRef="#ctx0" brushRef="#br0" timeOffset="332519.9372">18902 16170 664 0,'0'0'167'15,"0"0"-44"-15,0 0-30 16,0 0-34-16,0 0-13 16,0 0-17-16,0 0-10 15,64 76-9-15,-34-68 3 0,0-6-1 16,-2-2-11 0,-4 0 6-16,-4-6 1 0,-5-9-1 15,-4-2 4-15,-5-3 7 16,-6 1 57-16,0-2 37 15,0 4 9-15,-9 5 0 16,-2 3 23-16,-1 7-37 16,-2 2-25-16,-2 3-39 15,-1 17-14-15,1 11 2 16,3 8 0-16,6 10-9 16,7 3 0-16,0 5-5 15,15-4-7-15,12-3-9 16,9-11 0-16,8-10-1 0,7-13-1 15,1-15 0 1,3-2-15-16,-6-24-31 0,-7-11-19 16,-12-9 20-16,-11-5 30 15,-11-4 16-15,-8 2 0 16,0 2 14-16,0 10 26 16,-5 8 18-16,-1 12 2 15,0 9-11-15,4 10 1 16,2 1-48-16,0 10-2 15,0 14-1-15,0 6 0 16,13 3 1-16,4 3-1 16,8-2 0-16,8-5 1 15,8-7-2-15,10-7-5 0,6-13-2 16,4-2-18 0,-1-14-57-16,-7-14-53 0,-10-5-6 15,-9-4 48 1,-14-3 58-16,-8 1 37 0,-7 3 34 15,-2 7 71-15,-3 8 34 16,0 8-18-16,0 9-28 16,0 4-64-16,1 4-29 15,4 15-1-15,4 6 0 16,2 1 1-16,1 4 0 16,-1-2 1-16,1-1-1 15,-3-4 1-15,-3-3-1 16,-2-3 1-16,-1-6-1 15,-3-6-2-15,0-5-9 0,0 0 11 16,0-16 7-16,-9-13-5 16,2-10-1-16,1-12 8 15,4-6 16-15,2 1 20 16,0 7 8-16,6 11 4 16,5 13-26-16,8 16-18 15,-1 9-12-15,8 5 0 16,0 16 6-16,4 9 8 15,0 4-6-15,-2 2 0 16,-1 0-3-16,-2-2-6 16,-2 0 1-16,-5-2-1 15,-6 2-30-15,-3 6-136 16,-8-6-131-16,-1-7-410 0</inkml:trace>
  <inkml:trace contextRef="#ctx0" brushRef="#br0" timeOffset="332866.9841">18863 17118 1837 0,'0'0'256'0,"0"0"-209"0,0 0-47 16,159-46 152-16,14-11-3 15,38-12-68-15,8 1-33 16,-19 12-18-16,-42 13-10 16,-22 5-5-16,-17 9-9 15,-31 4 1-15,-28 11-7 16,-26 3-1-16,-14 5-21 15,-6 1-45-15,-3 3-40 16,-10 2-47-16,-22 13-163 16,-15 8-249-16,-13 3-280 0</inkml:trace>
  <inkml:trace contextRef="#ctx0" brushRef="#br0" timeOffset="333114.6786">18984 17374 1204 0,'0'0'207'0,"0"0"-110"16,144-22 176-16,7-26 34 15,37-17-59-15,19-14-83 16,-7 0-53-16,-28 9-31 16,-20 6-19-16,-24 6-16 15,-34 11-24-15,-27 13-4 16,-21 7-16-16,-11 6 14 15,-5-1-10-15,-2 0-6 16,-6 3-8-16,-19-8-95 0,-3 8-134 16,-7-3-494-16</inkml:trace>
  <inkml:trace contextRef="#ctx0" brushRef="#br0" timeOffset="357975.3133">15338 16707 914 0,'0'0'121'0,"0"0"-60"0,0 0 23 15,0 0-8-15,0 0-57 16,0 0-18-16,-41 24 13 16,33 10 9-16,-3 4-2 15,-3 0-8-15,2-7-7 16,-2-8-4-16,6-10 4 16,4-13 3-16,3-3 37 15,1-27 12-15,1-25-39 16,11-3-3-16,8-8 2 15,6-1 18-15,3 17 9 16,7 2 11-16,3 17-5 16,2 17-13-16,-1 14-38 15,1 17 34-15,5 20-7 16,-1 11 6-16,1 8-9 16,0-4-12-16,2-4-11 0,2-11-1 15,1-12 0-15,3-13-28 16,-2-12-61-16,-7-13-39 15,-6-21-79-15,-15-11 12 16,-13-11 59-16,-11-2 79 16,0-3 57-16,-17 4 41 15,-5 8 93-15,2 12 47 16,2 12-3-16,4 14-24 16,0 11-43-16,5 11-63 15,-2 22-31-15,-1 16 22 16,8 6 14-16,4 4-9 15,0-2-22-15,19-8-9 16,6-11-12-16,7-13 0 16,-1-13 0-16,2-12 0 0,-3-7 8 15,-5-22 23-15,-8-12 6 16,-8-10 2-16,-9-5-15 16,0-3-4-16,-18 1-6 15,-6 10-6-15,0 12-3 16,0 16-5-16,2 14-1 15,0 6-1-15,14 36-31 16,5 1-114-16,3-6-234 0</inkml:trace>
  <inkml:trace contextRef="#ctx0" brushRef="#br0" timeOffset="358495.9458">21143 16145 1438 0,'0'0'236'0,"0"0"-111"15,0 0-21-15,0 0-23 0,136-133-40 16,12 41-32 0,36-7-9-16,-27 23-173 0,-29 17-449 0</inkml:trace>
  <inkml:trace contextRef="#ctx0" brushRef="#br0" timeOffset="358945.2606">22572 15671 796 0,'0'0'504'15,"0"0"-403"-15,0 0-24 16,0 0-61-16,0 0 28 16,-7 106 39-16,7-59-35 15,0 3-10-15,0-5-15 16,1-9-11-16,-1-8-5 16,0-11 0-16,0-15 1 15,-9-4 21-15,-7-26-9 16,-5-27-18-16,5-4 5 15,3-8 22-15,8-2 26 0,5 17 2 16,10 5 3-16,8 12-3 16,8 18-25-16,3 17-18 15,4 3-14-15,2 26 15 16,-1 8-5-16,-1 10-9 16,-6 4 0-16,-2 1-1 15,-3 1-21-15,8 5-115 16,-5-12-116-16,-4-15-404 0</inkml:trace>
  <inkml:trace contextRef="#ctx0" brushRef="#br0" timeOffset="359271.5832">22953 15579 548 0,'0'0'626'15,"0"0"-533"-15,0 0-1 16,0 0 90-16,-18 108-25 15,18-60-47-15,7 3-26 16,17-4-19-16,8-3-31 16,6-13-17-16,5-11-17 15,-1-12 8-15,-4-8-7 16,-7-17 16-16,-6-16 26 16,-9-9-24-16,-8-8-7 15,-8-6-11-15,-1 1 0 16,-17 0 12-16,-2 9-6 15,-2 9-6-15,1 18-1 16,3 12 0-16,2 7-44 0,4 14-25 16,7 12 6-16,5 6-45 15,23 17-111-15,8-10-186 16,6-6-314-16</inkml:trace>
  <inkml:trace contextRef="#ctx0" brushRef="#br0" timeOffset="359791.928">23663 15498 785 0,'0'0'713'0,"0"0"-553"16,0 0-12-16,0 0-113 0,0 0-12 16,0 0 31-16,-5 97-7 15,10-59-22-15,4-1-10 16,-3-2-14-16,-2-5 5 15,-3-7-6-15,1-6 1 16,-2-8-1-16,0-9 0 16,0-1 17-16,0-24 2 15,0-9-19-15,0-10 0 16,-2-3 6-16,2 4 30 16,0 5 12-16,7 9-20 15,5 10-11-15,2 9-9 16,1 7-7-16,3 3-1 15,-1 6-8-15,0 9 8 0,1 6 7 16,-3-1-6 0,-2 0 8-16,-3-2-8 0,-4-4-1 15,-3-6 6-15,0-5-5 16,-2-3 12-16,-1-4 90 16,1-18 34-16,3-12-79 15,3-6-33-15,3-1-6 16,3 7 5-16,3 5-10 15,-1 14-8-15,3 9-6 16,4 6-6-16,1 7 5 16,5 15 0-16,2 6 0 15,-2 5 0-15,-1 4 0 16,-6-1-26-16,-6 1-87 16,-5-2-102-16,-6-9-284 15,-3-13-584-15</inkml:trace>
  <inkml:trace contextRef="#ctx0" brushRef="#br0" timeOffset="360057.1376">24270 15068 700 0,'0'0'855'16,"0"0"-770"-16,0 0 100 15,0 115 40-15,3-29-24 16,19 22-40-16,14-1-34 15,3-17-53-15,2-30-34 16,-6-26-23-16,8-12-16 16,20-3 6-16,1-4 1 0,12-8 2 15,-1-7-9 1,-17-13 8-16,0-10-9 0,-13-2-61 16,-15-2-52-16,-25 4-87 15,-5 4-177-15,-14 8-454 0</inkml:trace>
  <inkml:trace contextRef="#ctx0" brushRef="#br0" timeOffset="360267.798">23448 16288 1285 0,'0'0'181'0,"0"0"-134"0,0 0 84 15,128 19 101-15,31-62 13 16,34-12-84-16,3-11-49 15,-19 7-44-15,-48 12-26 16,-37 13-26-16,-31 14-16 16,-25 7-3-16,-15 9-101 15,-18 4-160-15,-3 3-318 16,-5 9-519-16</inkml:trace>
  <inkml:trace contextRef="#ctx0" brushRef="#br0" timeOffset="360485.4753">23462 16640 1211 0,'0'0'195'15,"0"0"65"-15,135 13 68 0,10-48-5 16,26-17-83-16,10-8-67 16,-13-1-43-16,-36 16-39 15,-20 6-34-15,-26 10-14 16,-29 8-19-16,-20 8-14 15,-19 5-10-15,-2 1-28 16,-14 4-124-16,-2 2-140 16,-5-2-349-16</inkml:trace>
  <inkml:trace contextRef="#ctx0" brushRef="#br0" timeOffset="396876.6886">13954 13822 780 0,'0'0'130'16,"0"0"-32"-16,-92-65 16 16,41 54-28-16,-2 11-27 15,-6 16-7-15,-7 37-20 0,-2 24-9 16,15-1 8-1,16-4-1-15,27-9-7 0,10-16-14 16,24 8 0-16,14 8-8 16,28 6 0-16,1-10 8 15,7 2 4-15,-4 1-1 16,-15 3-7-16,-12 25-5 16,-31 14 0-16,-15 4 0 15,-33-23 0-15,-7-27 1 16,8-25 2-16,4-13 4 15,-2-4-6-15,0-5 11 16,4-4 4-16,8-7 38 16,10 0 43-16,8-9-40 15,3 0-47-15,5 6-5 0,17 3-5 16,11 3-10-16,9 22 10 16,16 24 8-16,5 33 11 15,-2 35 3-15,-11 16 16 16,-18 8 14-16,-19-11 11 15,-10-14-8-15,-3-9 13 16,0-23-2-16,2-25-4 16,2-21 3-16,5-13 0 15,3-2-16-15,8 0-10 16,9-3-5-16,12-11 12 16,29-9 15-16,38-15 6 15,36-29-8-15,12-16-14 16,-1-10-11-16,-16 0-7 15,-22 11-12-15,-25 15-6 16,-25 18-7-16,-28 14-2 0,-17 12-17 16,-17 38-101-16,-4 11-181 15,-1 8-222-15</inkml:trace>
  <inkml:trace contextRef="#ctx0" brushRef="#br0" timeOffset="467043.3736">18020 17374 454 0,'-7'-11'286'0,"-8"0"-72"16,-3 0 4-16,-5-3-18 16,-2 1-35-16,-3 3-48 15,-6 5-25-15,-2 3-21 0,-5 2-17 16,0 11-33 0,-1 12-9-16,7 7-5 0,6 3 5 15,8 0-12-15,9 1-1 16,10-2 0-16,2-3-1 15,8-6-8-15,16-3 0 16,0-7-39-16,3-10-25 16,-2-3 27-16,-1-3 25 15,-5-17 21-15,-6-6 1 16,-5-3 20-16,-5-4-14 16,-3 3 4-16,0 3 6 15,2 8 14-15,2 8-3 16,6 11-27-16,7 0-14 15,10 17 14-15,7 16 0 16,6 7 23-16,0 9-1 16,-4 4-3-16,-6 3-1 0,-8 4-4 15,-10 1 5-15,-10-1 0 16,-2-3-5-16,-8-11 5 16,-11-9-5-16,-3-15-6 15,-4-12-7-15,-1-10 8 16,1-15 9-16,2-23-18 15,3-11-56-15,8-9-13 16,10 0 36-16,3 7 5 16,20 10-3-16,13 12 5 15,5 5-5-15,4 9-7 16,0 5-23-16,0 4-99 16,9-3-63-16,-9 3-90 0,-10 1-206 15</inkml:trace>
  <inkml:trace contextRef="#ctx0" brushRef="#br0">18372 17558 153 0,'0'0'244'0</inkml:trace>
  <inkml:trace contextRef="#ctx0" brushRef="#br0" timeOffset="469066.3085">18872 17540 535 0,'0'0'180'0,"0"0"-8"0,0 0-84 15,80 58-11-15,-51-49-37 16,-3-5-22-16,-4-4-2 16,-6 0-15-16,-4-15 25 15,-6-6 8-15,-4-5 36 16,-2-1 21-16,0-5 8 15,-10 3 14-15,-3 4-9 16,0 3 18-16,-1 11 16 0,6 4 1 16,1 7-18-1,1 3-70-15,3 18-42 0,3 10-7 16,0 8 18-16,0 7-2 16,12 0 4-16,11-2 0 15,5-3-4-15,8-7-2 16,5-11-10-16,1-7-5 15,3-16-1-15,-3 0 1 16,-5-20 8-16,-4-10-1 16,-7-6-2-16,-6-3-6 15,-5 2-1-15,-5-1 1 16,-5 7-1-16,-2 3 1 16,0 9 1-16,-3 8 27 15,0 7 7-15,1 4-16 16,2 0-19-16,5 5-16 0,6 12 15 15,9 0 0-15,7 3 1 16,8 0 0-16,12-4 1 16,8-4 0-16,6-7 5 15,0-5-6-15,-7 0-32 16,-12-3-32-16,-17-13-22 16,-16-2 25-16,-12-4 38 15,-3 1 22-15,-19 1 0 16,-2 3 1-16,-2 5 15 15,4 5 19-15,3 3-8 16,4 4-4-16,1 0-21 16,4 11 0-16,-2 8-1 15,-1 8-1-15,5 6 1 16,0-2 1-16,5 2 6 16,3-4-5-16,0-5 4 0,11-5-6 15,7-9-6-15,1-8-26 16,5-2-13-16,-3-12 34 15,-3-10 11-15,-3-5 0 16,-8-1 0-16,-4-4 0 16,-3 5 0-16,0 1 0 15,0 7 12-15,-1 4 20 16,-4 6 8-16,2 3 8 16,2 6-5-16,-1 0-29 15,2 3-14-15,0 12-6 0,0 5 5 16,3 3 1-1,8 1 0-15,5-4-2 0,2-1-4 16,3-7 5-16,0-4-5 16,-3-8-35-16,-3 0-1 15,-6-19 14-15,-6-9 12 16,-3-10-6-16,-11-21 1 16,-29-37 12-16,-20-40-1 15,2 7-14-15,9 23-14 16,19 41 6-16,18 46 32 15,2 8 23-15,5 10 30 16,2 1-40-16,3 26-13 16,0 28 0-16,21 28 2 15,7-3 4-15,4-5-5 16,8-11 0-16,2-15 1 0,12-1-1 16,7-2-1-16,-2-11-34 15,-6-15-72-15,-9-16 27 16,-12-3-2-16,-13-9 50 15,-10-11 31-15,-3-2 1 16,-5 2 69-16,-1 7 40 16,2 5-10-16,1 8-51 15,4 0-49-15,4 8 0 16,7 8 0-16,1 6 18 16,-3 2-11-16,1-2-1 15,-5-1-6-15,-3-6-42 16,-5-4-50-16,-4-8-89 15,0-3-39-15,-6-14-139 0,-13-12-288 16,-8-10 281 0,-5-9 275-16,-3-1 91 0,1 1 228 15,2 10 112-15,11 5-78 16,8 13-125-16,10 9-63 16,3 5-74-16,21 3-22 15,41 0-49-15,-3 1-191 16,3 6-445-16</inkml:trace>
  <inkml:trace contextRef="#ctx0" brushRef="#br0" timeOffset="470025.0155">20447 17285 859 0,'0'0'174'0,"0"0"-21"16,0 0-46-16,0 0 5 16,0 0-32-16,0 0 0 15,0 0 5-15,95-12-15 16,-78 12-26-16,-4 1-25 16,-5 8-11-16,2-1 0 15,-2 0 1-15,-2 3 1 16,0 0 6-16,4-1 21 0,-3 2-8 15,4-3 6 1,4 4 5-16,0 1 6 0,6 1 2 16,2 4 0-16,1 1 4 15,0 1-11-15,-1 1 0 16,-6 0-9-16,-8 0 5 16,-7-2 8-16,-2-1 3 15,-5 0-2-15,-12-2-15 16,-3-5-9-16,-1-4-11 15,3-8-2-15,5 0-3 16,4-14-6-16,2-14-53 16,7-6-39-16,4-7-3 15,12-2-28-15,5 1-5 16,0 3 37-16,-1 1 39 16,-6 4 33-16,-3 4 19 0,-5 2 1 15,-3 8 10 1,-2 3 52-16,-1 8 29 0,0 2 22 15,0 6-9-15,0 1-36 16,0 5-27-16,-6 12-27 16,-1 6-15-16,1 5 2 15,0 2 8-15,6 1 0 16,0-3-8-16,7-3-1 16,10-6-1-16,7-7-5 15,-1-4-41-15,1-8-31 16,-3 0 22-16,-3-13 23 15,-6-6 11-15,-3-2 5 16,-5-6 8-16,-2 4 7 16,-2 0 1-16,0 6 0 0,0 5 0 15,0 6 14-15,0 5 17 16,0 1-19-16,1 1-12 16,4 14 0-16,4 3 10 15,6 5-1-15,3-1-8 16,2-2 0-16,6-4-1 15,-1-6 0-15,-1-9-35 16,-1-1-10-16,-4-11 28 16,-8-13-16-16,-8-8 20 15,-3-11 12-15,-3-19 1 16,-24-28 15-16,0 3 18 0,3 10 21 16,3 20-9-1,12 31 43-15,2 9 3 0,2 5-39 16,5 12-46-16,0 10-6 15,16 16-11-15,13 13 11 16,8 12 12-16,7 7-6 16,2 3-6-16,-6 1 0 15,-9-4-81-15,-18 5-104 16,-8-14-142-16,-5-16-370 0</inkml:trace>
  <inkml:trace contextRef="#ctx0" brushRef="#br0" timeOffset="470215.9401">21010 17070 983 0,'0'0'211'0,"0"0"21"0,0 0-66 16,114 2-6-16,-60 15-39 16,1 6-27-16,-2 2-41 15,-8 5-36-15,-9-2-17 16,-10-2-27-16,-16-6-113 15,-10-7-151-15,0-9-224 0</inkml:trace>
  <inkml:trace contextRef="#ctx0" brushRef="#br0" timeOffset="470350.8182">21236 16902 887 0,'0'0'253'15,"0"0"-30"-15,0 0-178 16,0 0-33-16,0 0-6 0,61 78-6 15,-12-39-164-15,-7-5-123 16,-6-8-621-16</inkml:trace>
  <inkml:trace contextRef="#ctx0" brushRef="#br0" timeOffset="471007.2544">21427 16983 1058 0,'0'0'333'0,"0"0"3"15,0 0-193-15,0 0-51 16,0 0 14-16,-27 99-8 16,27-56-27-16,7 1-13 0,12-5-27 15,7-3-12 1,6-10-11-16,4-8-8 0,3-7 0 16,2-11 0-16,-1-2-34 15,-3-22 8-15,-11-8 0 16,-11-8-10-16,-15-7 26 15,-3-1 10-15,-24-2 10 16,-8 6 20-16,3 10 10 16,2 10 6-16,8 14-12 15,8 7-24-15,3 3-10 16,9 5-6-16,2 13-4 16,0 5 2-16,2 1 0 15,16-1 6-15,9 2-22 16,8-5-48-16,6-3-101 0,6-9-70 15,-1-8-41-15,-3-1-44 16,-12-23-24-16,-12-2 20 16,-15-3 332-16,-4 2 64 15,-6 3 317-15,-7 9-34 16,5 4-71-16,1 11-96 16,7 0-119-16,0 16-61 15,1 13 1-15,12 10-1 16,3 6 0-16,-1 2 2 15,1-1 4-15,-3-5 5 16,-4-7-5-16,-1-10-5 16,-4-10 1-16,2-9-1 15,-5-5 48-15,-1-10 163 16,0-18-100-16,2-6-34 16,-1-7-27-16,4 2 8 0,0 7-10 15,1 6-10-15,2 14-20 16,3 9-19-16,2 3-13 15,9 12 7-15,4 10 5 16,2 8-8-16,1 1-52 16,-1-1-68-16,8 2-103 15,-8-10-300-15,-6-5-739 0</inkml:trace>
  <inkml:trace contextRef="#ctx0" brushRef="#br0" timeOffset="471183.37">22483 17174 1640 0,'0'0'483'0,"0"0"-320"0,0 0-81 16,0 0-18-16,85-32-29 16,-35 13-35-16,37-10-22 15,-9 5-182-15,-10-1-664 0</inkml:trace>
  <inkml:trace contextRef="#ctx0" brushRef="#br0" timeOffset="471498.7165">22947 16690 768 0,'0'0'695'0,"0"0"-519"16,0 0-104-16,0 0-8 15,0 0 104-15,85 118-5 16,-52-60-69-16,0 3-21 15,-4-1-36-15,1 1-27 0,-1-6-10 16,-1-13-22-16,16-14-118 16,-6-13-197-16,-5-15-456 0</inkml:trace>
  <inkml:trace contextRef="#ctx0" brushRef="#br0" timeOffset="471784.4013">23403 16744 950 0,'0'0'242'16,"0"0"-63"-16,0 0 17 16,-110 92-53-16,78-59-39 15,6 0-59-15,5-6-27 16,7-8-11-16,8-6-7 16,4-7 0-16,2-6 0 15,2 0 13-15,10 0 10 0,9-9 45 16,3 5 15-16,8 4 7 15,5 0-6-15,4 4-11 16,7 8-20-16,-2 5-28 16,0 0-13-16,-5-3-12 15,-4-4-17-15,-5-5-82 16,4-10-128-16,-8-12-110 16,-6-7-440-16</inkml:trace>
  <inkml:trace contextRef="#ctx0" brushRef="#br0" timeOffset="472120.0029">23716 16808 35 0,'0'0'906'0,"0"0"-724"15,0 0-22-15,0 0-26 16,0 0-3-16,0 0-48 0,-8 86-30 16,21-69-22-16,-1-4-15 15,0-4-16-15,-5-6-11 16,-1-3-10-16,-3-3 21 15,-1-14 11-15,-2-5-9 16,0-6-2-16,0 3 7 16,-5-1 7-16,-5 5 78 15,0 8 54-15,0 6 36 16,3 7-65-16,1 0-58 16,1 11-50-16,1 10-8 0,4 9 21 15,0 3 0 1,4 5-1-16,14-1-15 0,6 0-6 15,5-3 0-15,3-4-25 16,3-10-114-16,5-18-189 16,-6-2-302-16,-12-13-150 0</inkml:trace>
  <inkml:trace contextRef="#ctx0" brushRef="#br0" timeOffset="472434.145">23972 16820 462 0,'0'0'551'16,"0"0"-359"-16,0 0-95 15,0 0-58-15,0 0 114 16,0 0-3-16,84 27-26 16,-46-22-34-16,3 0-18 15,-3-5-35-15,-7 0-20 0,-6-3-3 16,-9-10 2-16,-5-6 2 16,-8-4 6-16,-3-2 33 15,0-1 13-15,0 4 21 16,-5 5 1-16,2 10-6 15,0 7-24-15,3 0-42 16,0 22-19-16,0 12-1 16,1 13 16-16,11 6 12 15,2 9 4-15,2 5-9 16,-3-4-12-16,-2 0-11 16,-6-5-9-16,-5-8-66 0,-16-3-85 15,-13-16-219 1,-4-11-583-16</inkml:trace>
  <inkml:trace contextRef="#ctx0" brushRef="#br0" timeOffset="479740.8326">17171 17575 819 0,'0'0'213'0,"0"0"-57"16,0 0 9-16,0 0-52 15,0 0-47-15,-9-10-43 16,18 7-22-16,8-1-1 15,4-1 0-15,3 1-103 16,-2 4-84-16,-3 0-74 16,-7 9-84-16,-6 3-253 0</inkml:trace>
  <inkml:trace contextRef="#ctx0" brushRef="#br0" timeOffset="479883.5974">17207 17724 227 0,'0'0'200'16,"0"0"-63"-16,0 0 5 0,0 0 6 15,0 0-22-15,0 0-59 16,0 0-17-16,60 16-19 16,-22-38-27-16,15-12-4 15,-6 1-148-15,-9 3-226 0</inkml:trace>
  <inkml:trace contextRef="#ctx0" brushRef="#br0" timeOffset="480109.5253">17376 17425 806 0,'0'0'239'15,"0"0"-131"-15,0 0-51 16,0 0-5-16,0 0 33 16,0 0-22-16,91 20-5 15,-69 4-10-15,-3 2-2 16,-10 10-12-16,-9 11-8 15,-11 20 7-15,-31 21-33 16,-28 23-49-16,7-13-207 16,4-20-385-16</inkml:trace>
  <inkml:trace contextRef="#ctx0" brushRef="#br0" timeOffset="502695.1376">17717 17178 75 0,'0'0'52'0,"0"0"25"15,0 0 29-15,0 0 1 16,-4-9-22-16,1 9-11 16,3-2-18-16,0 1-5 15,-2 0 11-15,1-1-15 16,-2 1-19-16,1 1 24 16,0 0 8-16,1 0-9 15,-1 0-16-15,0 0 7 0,1 0-22 16,-1 0-19-1,-1 3-1-15,-2 5-2 0,1 5 1 16,-1 2 0-16,2 1-1 16,0-1 2-16,1 2-2 15,2 2 1-15,0-4 0 16,0 4 0-16,0 0 1 16,0 0-1-16,0 1 1 15,0-3 0-15,0 3 0 16,0-1 1-16,0-1-2 15,0 0 1-15,2 2 0 16,1 1 0-16,2 1 1 16,-1 2-1-16,3 2 0 15,0 3 0-15,2 1 0 0,0 4-1 16,0 2 1 0,3 3 0-16,0-3 0 0,2 6 0 15,0-4 0-15,2-2-1 16,-1-6 0-16,3-3 0 15,-1-4-9-15,2-4 9 16,-1-3-6-16,3-2 6 16,1-1 1-16,2 0 0 15,0-2 1-15,1-1 1 16,4-1-2-16,-1 2 1 16,2-2-1-16,0 1 0 15,-1 0 0-15,3 4 0 16,-2-2 0-16,4 1 1 0,-1 0-1 15,0 1-1 1,1 2 1-16,1-1 0 0,3 0 0 16,-1-2 1-16,2-3-1 15,6-3 0-15,1-1 0 16,5-4 1-16,4-2-1 16,3 0 7-16,3-3 5 15,0-9-1-15,0-3-1 16,2 1-4-16,-3-3-6 15,-2 3 0-15,-2 2 1 16,-3-2-1-16,-1-3 1 16,-3 4 1-16,-1-6 0 15,0 3-1-15,-3 0 5 0,-2-1-6 16,2-2 0 0,-1 4 2-16,-3-1-1 0,-1 3-1 15,0 4 0-15,-3-1 2 16,-1 3 0-16,-3 0-1 15,0 0-1-15,-1-1 0 16,0 3 0-16,-1-4 0 16,2 4 1-16,1-1 0 15,-1 0-1-15,0-1 0 16,-2 1-1-16,2-1 1 16,0 0 0-16,-3 1 1 15,0-2-1-15,-2 2 0 16,-3-3 0-16,-1 1 0 15,2 2 0-15,-3-4 1 16,3 0 0-16,-1 0-1 16,2 1 1-16,-4-4 0 0,2 2 0 15,0 2 1-15,0 1 0 16,2 0-1-16,-2 1 0 16,0 0-1-16,0 0 1 15,-1 2-1-15,-2-4 0 16,-2 3 1-16,2-1 0 15,-1-2-1-15,-2 3 1 16,2-1-1-16,0 0 0 16,-2 0 0-16,4 4 0 15,-1-6 1-15,0 4 0 16,-1-1-1-16,2 0 1 16,-3-1-1-16,0 0 1 15,-1 2-1-15,-1-1 1 0,-3 2-1 16,0 0 0-16,-5 1 0 15,0-2 0-15,1 2 0 16,-2 0 0-16,-1 1 0 16,-2-1-1-16,3 2 0 15,-3 0 0-15,0 1-5 16,1-2 5-16,2 0 1 16,0-1 0-16,2 0 0 15,2-2 0-15,0 1 0 16,5-1 1-16,0 0-1 15,4-1 0-15,2 1-1 16,1-1 1-16,2-1 0 16,-1 2 0-16,1-2 0 0,0 1 0 15,1-2 0 1,2 2-1-16,-2-3 1 0,2 2 0 16,-2 0 0-16,2-3 0 15,1 3 1-15,1-3-1 16,-1 2 1-16,-1 1-1 15,-2 0 0-15,0 3 0 16,1-4 1-16,1 3-1 16,-1-1 10-16,1 3-4 15,-1-2-5-15,-3 2 15 16,-3-1 6-16,-1 1-12 0,-1 1-9 16,-1-3 10-1,0 2-3-15,1-3 11 0,3 0 6 16,-1-1 2-1,4 0 17-15,2-4 9 0,3 2-27 16,2-1-5-16,0-1-1 16,-1 2-11-16,-6 1 7 15,-3-1 3-15,-5-1 0 16,-5 1 13-16,0-2 13 16,-3 0-3-16,-2-2-3 15,-2-2 14-15,-2-4-1 16,-4-5 8-16,-1-5-17 15,0-3-2-15,0-6-18 16,0-1-5-16,-4 2-2 0,-3-2-4 16,-3 3-2-16,0 2 2 15,-6-1 2-15,1 5-8 16,-5-4-5-16,-2 1 12 16,-1 4-7-16,-3 0-5 15,-4 4 1-15,-4 1-1 16,0 3-1-16,-3 4 1 15,-1 3-1-15,-4 3 0 16,-6 3 0-16,-1 4-6 16,-8 2-1-16,-4 2 1 15,-6 0-2-15,0 6 2 16,0 5-2-16,1 3 2 16,5 3 6-16,2-2-2 15,9 0-4-15,5-1 5 16,4 3-7-16,3-3 0 0,1 1-11 15,-2 2-7-15,-4 4-8 16,-2 1 5-16,-6 1-1 16,-2 2 4-16,-4 2 6 15,2 0-1-15,-3 1 2 16,-2-1 3-16,8 0 10 16,0-3 6-16,2 1 0 15,4-3 1-15,4-2-1 16,1 0 0-16,2-3 1 15,3 0-1-15,0-2-1 16,3-1 1-16,-2 1-1 16,-1-1-1-16,0-1-12 15,-4-4-1-15,-3 1 8 16,-5-6 5-16,-6 1 0 16,-2-2-7-16,-3-1 7 0,-1-2 1 15,1 0 0-15,2 0 1 16,3 0 0-16,2 0 0 15,2-2 0-15,5-3 0 16,-1-1 0-16,2 2 0 16,-1 0 1-16,1 0-1 15,-4 1 1-15,2-1-1 16,-2 2 0-16,3-3 1 16,-2 1 0-16,2-2 0 15,-1 0-1-15,2 1 0 16,-3 1 1-16,2 1-1 15,-4 0 1-15,-2 1-1 16,2 2 0-16,-2 0 0 0,-1 0-1 16,3 0 0-16,-2 0 1 15,2 0 0-15,-1 0 0 16,2 0-1-16,6 0 1 16,3 0 1-16,-1-3-1 15,5 1 1-15,1-4-1 16,0 2 1-16,-1-1 0 15,1-2-1-15,-3 2 7 16,3 1-7-16,-2-1 0 16,1 2 1-16,1 1-1 15,3 1 0-15,-1-1 2 0,2 2 4 16,0 0-6-16,2 0 1 16,-2 7-1-16,2 3 2 15,0 5-2-15,0-3 0 16,1 5 0-16,0-2 0 15,3 1 0-15,0-1 0 16,3-1 0-16,5-5 1 16,1-3-1-16,6 1 1 15,3-3 9-15,0-1-8 16,5 4-1-16,1-3-1 16,0 5-1-16,0 7-5 15,0 0 6-15,17 12-12 16,3-2-205-16,-2-8-379 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13:59.452"/>
    </inkml:context>
    <inkml:brush xml:id="br0">
      <inkml:brushProperty name="width" value="0.05292" units="cm"/>
      <inkml:brushProperty name="height" value="0.05292" units="cm"/>
      <inkml:brushProperty name="color" value="#FF0000"/>
    </inkml:brush>
  </inkml:definitions>
  <inkml:trace contextRef="#ctx0" brushRef="#br0">2909 2694 348 0,'0'0'68'0,"0"0"-9"16,0 0 12-16,0 0-22 16,0 0-30-16,0 0-18 15,-14-14 0-15,20 14 9 16,15-3 2-16,9 3 21 16,27-2 29-16,32 0-20 15,41-3-7-15,25-3-8 16,6 1 3-16,0-5 4 15,-16-3-10-15,7-2 8 0,2-4-6 16,14 2-6 0,6-1 9-16,3 1-6 0,8 2-8 15,-2 0-1 1,-8 2-2-16,4 3-4 0,4-1-6 16,2 0-1-16,6 0 0 15,5-4 0-15,0-4 1 16,-2 2-1-16,-3-1 9 15,0 1-8-15,-9 7-1 16,-3 4-1-16,0 5 1 16,-3 3-1-16,0 0 0 15,3 0 1-15,0 0-1 16,0-3 0-16,2 0 0 0,-5-2 1 16,-6 1-1-1,-2-4 1-15,0 0 1 0,7-1-1 16,-6-1 9-16,-2 5 2 15,-12 3-12-15,-12 0 1 16,-10 1 0-16,-9-1 2 16,-9 2 3-16,-12 0-5 15,-9 0-1-15,-17 0 1 16,-14 2-1-16,-16 2 0 16,-3 0 0-16,4 1 1 15,7 4 13-15,4-2 6 16,3 1 14-16,1-3 5 15,5 0 26-15,3-2-11 16,3 1-27-16,3 2-18 0,-1-1 1 16,-4 0 15-16,-2 0 5 15,-3 0 4-15,-3-2-4 16,-5 2 1-16,-5 0 2 16,-5-3-1-16,-7 1-11 15,-10-1-2-15,-4-1-3 16,-9-1-2-16,-7 0 2 15,-3 0-7-15,-4 0 0 16,-5 0-9-16,0 0-6 16,-17 0-147-16,-6 0-439 0</inkml:trace>
  <inkml:trace contextRef="#ctx0" brushRef="#br0" timeOffset="1734.5986">6068 11286 1079 0,'0'0'135'0,"0"0"-57"16,-4-96-4-16,23 52 13 15,11 2-14-15,9 3-15 16,7 9-3-16,3 9-21 16,2 12-1-16,-5 9-2 15,-5 20-11-15,-9 33 10 16,-14 37 38-16,-18 40 20 16,-21 22-25-16,-22-1-6 15,3-17 9-15,13-29-4 16,15-26-22-16,12-23-12 15,3-19-14-15,25-7-13 16,12-1-1-16,28-4-1 16,33-14 1-16,26-17 7 15,4-30 0-15,-24-12-7 0,-35 1-1 16,-38 16-1-16,-16 6-3 16,-7 2 5-16,-10 4 1 15,-1 7 6-15,-6 12 20 16,-15 4 14-16,-5 37-19 15,4 37-10-15,19 40 21 16,6 19 13-16,36 5 3 16,22-6-11-16,7-15-6 15,5-10-17-15,6-9-2 16,1-16 15-16,-11-25-5 16,-11-15-11-16,-16-16 0 15,-2-5-11-15,-4-2 9 16,-5 1-10-16,-5-4 2 15,-13-4 4-15,-10-6-5 16,-3-2 35-16,-17 1 27 0,-17 4-12 16,-24 7-11-16,-30 12-15 15,-28 12-11-15,-19 9-13 16,-3 2 6-16,12-3 0 16,34-12-7-16,23-9-2 15,23-8 2-15,13-6-2 16,2 4-20-16,6-1-59 15,3 4-71-15,22-6-113 16,5-5-333-16,16-13-912 0</inkml:trace>
  <inkml:trace contextRef="#ctx0" brushRef="#br0" timeOffset="7736.8095">2517 11455 738 0,'0'0'187'16,"0"0"22"-16,0 0-38 0,0 0 0 15,0 0-16-15,0 0-39 16,0-13-43-16,8-7-35 16,3-9-13-16,1-8-7 15,1-5-4-15,-4-4-12 16,-6-3 7-16,-3 2-1 16,-1 1-8-16,-16 4 1 15,-8 5 0-15,1 4 1 16,-3 4-2-16,4 6 0 15,4 5 1-15,5 4-1 16,6 4 1-16,3 4-1 16,5 6 0-16,0 0-8 0,4 0-20 15,12 17 6-15,10 10 7 16,5 7 14-16,9 6 1 16,2 1 1-16,2 1 0 15,4-4 8-15,1-6-8 16,1-3-1-16,-1-8-58 15,0-6-72-15,2-5-132 16,-11-8-59-16,-10-2-94 0</inkml:trace>
  <inkml:trace contextRef="#ctx0" brushRef="#br0" timeOffset="8299.9862">2864 11114 620 0,'0'0'145'16,"0"0"19"-1,0 0-68-15,0 0-66 0,0 0-30 16,0 0 0-16,0 0 1 16,66 17 12-16,-38-12-12 15,2-5-1-15,-6 0 1 16,-4-4 9-16,-3-10-8 16,-8-6 8-16,-6-2 0 15,-3-1-9-15,0 0 41 16,-1 1 35-16,-10 3-7 15,-2 5 25-15,-1 1 24 16,2 8-33-16,-1 3-4 16,2 2-20-16,4 0-21 15,1 13-23-15,5 8-17 16,1 5 6-16,0 6 6 16,10-1-4-16,10 3-7 0,6-4 5 15,6-4-6-15,2-9 5 16,3-5-4-16,-5-11 6 15,-6-1 0-15,-6-11-8 16,-7-13-1-16,-12-8-7 16,-1-9 8-16,-8-5 0 15,-14-4 0-15,-16-18 2 16,-14-14 17-16,1 2 9 16,1 12-8-16,12 11-4 15,10 22 15-15,3 7 41 16,6 7 0-16,8 17-19 15,11 4-53-15,0 24-13 0,20 15 7 16,11 14 6-16,12 6 6 16,7 3-6-16,7-1 1 15,1-5-1-15,-1-6-17 16,-2-11-108-16,7-8-67 16,-15-12-150-16,-11-12-236 0</inkml:trace>
  <inkml:trace contextRef="#ctx0" brushRef="#br0" timeOffset="9810.312">3333 10899 504 0,'0'0'125'16,"0"0"-1"-16,0 0-43 0,0 0-40 15,0 0-10-15,110 70-16 16,-76-70 8-16,-4-2 6 15,-6-15 11-15,-9-5-2 16,-9-3-9-16,-6-1-2 16,0-1 15-16,-3 3 32 15,-12 1 9-15,-5 5 7 16,-1 4-11-16,-2 7 3 16,0 5-2-16,6 2-32 15,3 5-42-15,6 11 8 16,7 6-13-16,1 5 0 15,3 2-1-15,19 2 0 0,4-3 0 16,10-2-1-16,1-7-31 16,-1-6-64-16,-2-10-52 15,-6-3-17-15,-7-9 17 16,-7-13 6-16,-10-5 25 16,-4-4 117-16,0-1 9 15,-13-1 124-15,-2 5 17 16,1 7 17-16,5 5 0 15,4 10-28-15,5 6-66 16,0 0-73-16,13 11-5 16,12 10 5-16,10 4 2 15,8 5 5-15,3-1-4 16,-1 0 6-16,-2-5-2 16,-6-5-6-16,-7-5 0 0,-8-7 5 15,-10-7 0 1,-7 0 7-16,-5-17 10 0,0-9-10 15,-3-7-12-15,-6-3 0 16,-4 2 15-16,4 3 9 16,1 7-4-16,8 7-20 15,3 5-1-15,16 4-1 16,10 2-6-16,10 3-3 16,10-4 10-16,8 2 0 15,-1-2 0-15,-4-2 0 16,-8 1-41-16,-11 0 0 15,-13-1 10-15,-12 1 19 0,-8-1 12 16,-2-1 1-16,-17 1 15 16,-8 3 20-16,-1 1-5 15,-1 5 7-15,1 0 0 16,6 10-7 0,4 7-24-16,2 7 8 0,9 3-8 15,5 5 8-15,2 4-15 16,5 0 2-16,12 0-1 15,8-4 7-15,5-3-7 16,3-8 0-16,7-11 0 16,0-10 6-16,0 0 4 15,-2-19-6-15,-11-8-5 16,-8-5-15-16,-10-4 5 0,-9 0 9 16,0-1 0-1,-16 4 0-15,-4 4 1 0,4 7 0 16,0 8 0-16,5 8 2 15,5 4 17-15,6 2-19 16,0 5-24-16,1 12 17 16,16 3 6-16,7 4 1 15,6-2 0-15,4-1 1 16,3-4-1-16,3-4-32 16,-1-7-51-16,-3-6 17 15,-9 0-10-15,-5-16-16 16,-13-5 28-16,-9-4 50 15,0-1 14-15,-12-1 20 16,-7 5 54-16,7 5 2 16,0 8-12-16,6 9-4 0,4 0-44 15,2 11-16-15,0 13 0 16,13 6 1-16,3 2 5 16,2 1 3-16,3-1-8 15,0-4 5-15,-5-3-5 16,-1-10 0-16,-6-6-1 15,-1-7-18-15,-4-2 0 16,-1-11 18-16,-3-12 0 16,0-5 0-16,0 0 0 15,0 3-1-15,0 3 1 16,-3 8 3-16,3 8 6 16,0 4-9-16,0 2-13 15,7 0 1-15,11 12 12 16,7 3 6-16,7-1-5 15,7-3 9-15,5-4 11 0,4-5-5 16,-5-2-9-16,-4-8 2 16,-7-12 1-16,-12-4-1 15,-9-3 0-15,-11-7 1 16,0-6 36-16,-18-4 11 16,-9-4-6-16,-1 2 2 15,-1 5-9-15,7 10 39 16,7 11 7-16,9 12-35 15,6 8-55-15,0 8-3 16,18 18-8-16,10 7 11 0,7 7 1 16,6 6 0-1,3 0 5-15,2-3-6 0,-1-5 0 16,-3-5-47-16,-5-7-100 16,-14-4-71-16,-6-8-121 15,-14-11-444-15</inkml:trace>
  <inkml:trace contextRef="#ctx0" brushRef="#br0" timeOffset="9962.519">5057 10693 834 0,'0'0'75'0,"0"0"-75"16,155-41-52-16,-78 21 3 0,-11 7-159 0</inkml:trace>
  <inkml:trace contextRef="#ctx0" brushRef="#br0" timeOffset="73817.9656">6292 13151 709 0,'0'0'121'0,"0"0"-53"0,7 0-15 16,14 0-17-16,24 0 42 15,52-5 51-15,61-20 19 16,39-9-7-16,19-10-9 16,-1-2-45-16,-18 3-14 15,-12 2-11-15,-6 0-14 16,-12-1-7-16,-15 2 0 15,-17 2-11-15,-30 8-8 16,-31 8-8-16,-26 6-7 16,-13 5-1-16,-2 1-6 15,-2 1 1-15,-1-2-1 16,-11 5 0-16,-4 3-30 16,-8-1-66-16,-1 0-104 15,-6-9-110-15,0 1-27 16,-10-3-502-16</inkml:trace>
  <inkml:trace contextRef="#ctx0" brushRef="#br0" timeOffset="74081.1055">8335 12397 1098 0,'0'0'127'16,"0"0"-127"-16,0 0-22 15,0 0 22-15,94 14 58 16,-31-6 36-16,23-2-4 15,-2-2-27-15,-8-2-2 16,-9 1-25-16,-17 1-12 16,0 2-4-16,-2 5-8 0,-16 2-1 15,-12 8-5-15,-17 5 3 16,-6 12 29-16,-37 21 6 16,-44 27-22-16,-47 27-12 15,-41 17-10-15,-29 4-81 16,41-33-233-16,25-26-543 0</inkml:trace>
  <inkml:trace contextRef="#ctx0" brushRef="#br0" timeOffset="82446.8984">1341 14825 48 0,'0'0'43'0,"0"0"2"16,0 0 5-16,0 0-4 15,0 0 24-15,0 0-18 16,-21-10 0-16,17 9-8 15,-1-1-8-15,-2 2-10 16,1 0-7-16,-3 0 1 16,1 0 6-16,-2 0 15 15,1 0-4-15,2 0 15 16,-3 0 17-16,5-1 22 16,2-1-5-16,1 1 5 0,2 1-13 15,0 0-15 1,0 0-38-16,0 0-24 0,5 0-1 15,13 11 10-15,4 3 19 16,9 3 21-16,4 2-2 16,8-4 15-16,8 0-10 15,2-7-6-15,4-4-2 16,4-4 16-16,2 0-17 16,-1-2-11-16,-2-7-14 15,1-1-1-15,-4 0-5 16,-3 2-4-16,1 5 1 15,0 0 0-15,-1 3-1 16,-2 0 5-16,-1 0-5 0,-2 0 3 16,-7 0-6-1,-2 0 2-15,-3 0 3 0,-1 0 0 16,1-2 1-16,2 0-3 16,3 1-3-16,1-2-5 15,8 0 7-15,0 2-6 16,4 1 4-16,-1-1-5 15,5 1 0-15,-2-1 1 16,-2-2-1-16,-3 0 0 16,2-2-1-16,-2 1 1 15,1-1 0-15,-3-1-1 16,2 1 0-16,-1 0 1 16,0 1-1-16,-1 1 1 15,-1 3-1-15,1 0 0 0,-2 0 0 16,8 0 0-1,-1 0 0-15,1 0 1 0,2 0 0 16,0 0 0-16,3-2 2 16,0-5 3-16,2 0-5 15,0 0 8-15,1-1-2 16,1 1-5-16,-1 0 4 16,2 1-6-16,1-1 1 15,2-1 0-15,0 2 12 16,0-2-5-16,-1 1-7 15,-5 2 5-15,-1-1-6 16,-2 2 7-16,-4 1-7 16,-1 1 0-16,-3 1 2 15,-6 1-1-15,1 0 1 16,-2 0-2-16,-2 0 9 0,-4 0-8 16,-3 0 6-16,0 3-6 15,-5 0-1-15,3 1 2 16,-2 2 4-16,-1-1-5 15,3 2 6-15,0 1-6 16,4-2 18-16,2 1-9 16,5 0-3-16,-2 0-1 15,8 0 3-15,-3 0 9 16,-2-2 2-16,3 0-5 16,-7-2-6-16,-2 0 0 15,0-2 3-15,-4-1 2 16,-5 2-8-16,-4-2 5 15,-4 0-3-15,-4 0-7 0,-10 0 4 16,1 0-5 0,-7 0 0-16,-1 0 0 0,-2 0 1 15,0 0 0-15,0 3 0 16,0-3-1-16,0 2-33 16,0 4-70-16,0 3-81 15,0 15-33-15,-6-3-170 16,-6-3-675-16</inkml:trace>
  <inkml:trace contextRef="#ctx0" brushRef="#br0" timeOffset="100351.0506">4945 15659 9 0,'0'0'86'15,"0"0"-26"-15,0 0-10 16,0 0-1-16,-18 1-10 16,15-1 17-16,1 0-2 15,0 0 8-15,-1 0-5 16,0 0-26-16,1 0-7 15,-1 0 11-15,0 0 5 16,2 0 2-16,-1 0 20 16,1 0 0-16,-1 0 15 15,2 0-2-15,0 0-20 16,0 0-35-16,0 0-10 16,5 0-10-16,14 2 23 0,7 1 57 15,12-2 13-15,26-1-11 16,24-1 7-16,24-15-20 15,15-3 7 1,-4-2-24-16,-5 0 1 0,-7 0-1 16,1-1-20-16,-6 0-4 15,-2 3-3-15,-10-1 3 16,-3 1 8-16,-4-1-2 16,5-3-3-16,-3-2 4 15,1-1-1-15,-2 2 5 16,0 2 1-16,-6 0 1 15,-9 7-16-15,-13 2 0 16,-17 3 3-16,-2 3-9 0,3 0-5 16,-2 0-5-16,0 0 2 15,-8 3 1-15,-13 0-6 16,-6 1-4-16,-3 1-1 16,-5 2 12-16,-4 0-12 15,-2 0-1-15,-1 0 6 16,0 0-6-16,0 0-18 15,0 0-102-15,0 0-132 16,-4 0-396-16</inkml:trace>
  <inkml:trace contextRef="#ctx0" brushRef="#br0" timeOffset="102937.8781">13073 14712 611 0,'0'0'92'0,"0"0"-63"16,0 0-16-16,0 0 36 16,4-89 21-16,6 74-5 15,4 2-18-15,2 5-24 16,2 8-17-16,4 0-4 16,2 21 6-16,-3 9 5 15,-1 8 3-15,-3 9 7 0,-6 3 9 16,-7 2-3-16,0 0-1 15,0-1-2-15,3-6-6 16,2-6-3 0,5-7-5-16,2-8-6 0,5-8-6 15,-1-7 1-15,2-7-1 16,-2-2 8-16,1 0 2 16,-1-16-4-16,-5-4 1 15,-2-2-5-15,-4 0 7 16,-5 4 1-16,-2 5-3 15,-2 6 19-15,2 7 6 16,2 2-32-16,2 16 0 16,3 10 19-16,3 5 25 15,3 4-15-15,3 1 16 0,-3 1 3 16,-2-2-7-16,-1-3-2 16,-3-3-13-16,-1-6-4 15,-3-4-12-15,-4-5 2 16,-1-5-3-16,0-6 11 15,0 0 14-15,-5-1 6 16,-11 1-10-16,-11-2-17 16,-8 5-12-16,-9 2 6 15,-7 5-7-15,-20 12-9 16,-25 19-32-16,-29 27-61 16,-11 16-53-16,3 3-38 0,38-19-67 15,34-25-252-15</inkml:trace>
  <inkml:trace contextRef="#ctx0" brushRef="#br0" timeOffset="109808.9761">7509 16748 459 0,'0'0'78'16,"0"0"-42"-16,0 0 49 0,0 0 26 16,0 0-10-16,0 0-17 15,-36-32 4-15,33 32-20 16,0 0-1-16,3 0-24 16,0 0-24-16,0 3-19 15,7 11 2-15,8 10 36 16,6 2 24-16,3 4-6 15,1-2-20-15,3-3 15 16,1-8 26-16,3-5-7 16,6-10-9-16,4-2 37 15,9-26 5-15,17-26-15 16,23-31-19-16,21-26-12 16,3-7-11-16,-1 7-13 15,-26 26-4-15,-26 28-1 16,-14 13-3-16,-8 2-11 0,6-4-3 15,2-7-3-15,3-2-7 16,-9 5 5-16,-5 7-5 16,-7 7 0-16,-5 7 5 15,-4 8-6-15,-7 6 0 16,-3 11-23-16,-3 2-91 16,-7 64-108-16,-1 0-86 15,0 7-343-15</inkml:trace>
  <inkml:trace contextRef="#ctx0" brushRef="#br0" timeOffset="110700.0722">10094 16347 681 0,'0'0'140'0,"0"0"17"16,0 0 34-16,0 0-48 15,0 0-44-15,0 0-10 16,0 0-44-16,52-15 25 16,12 2 8-16,24-4-28 15,17-4-14-15,-5 1-17 16,-20 5-11-16,-22 6-8 16,-17 2 0-16,6 3-25 15,-4 3-113-15,-4 1-147 0,-16 0-128 16,-22 0-532-16</inkml:trace>
  <inkml:trace contextRef="#ctx0" brushRef="#br0" timeOffset="110919.3235">10171 16673 1129 0,'0'0'130'16,"0"0"-122"-16,0 0-8 15,94-3 30-15,-24-19 58 16,30-14 4-16,23-10-12 0,4 0-35 16,-25 7-33-16,-31 14-5 15,-34 10-7-15,-10 2-83 16,1-10-102-16,-6 5-127 16,-8-2-451-16</inkml:trace>
  <inkml:trace contextRef="#ctx0" brushRef="#br0" timeOffset="111227.1829">10596 16062 1162 0,'0'0'132'0,"0"0"-132"0,0 0 0 15,106 3 10-15,-52 7 51 16,3 2-9-16,2 5 9 15,-1 2 7-15,-5 3-4 16,-4-2-25-16,-8 3-18 16,-9 0-9-16,-8 1 5 15,-9 1 17-15,-12 3 6 16,-3 6 12-16,-15 7 5 16,-19 7-18-16,-11 8-17 15,-21 14-16-15,4-1-4 16,-2 1-2-16,7 1-8 15,34 5-90-15,6-10-125 16,17-16-322-16</inkml:trace>
  <inkml:trace contextRef="#ctx0" brushRef="#br0" timeOffset="120830.6976">11711 17544 13 0,'0'0'27'16,"0"0"-12"-16,0 0-13 16,0 0 6-16,0 0-1 15,0 0-7-15,-45-25 0 16,45 18-12-16,0 5-37 0</inkml:trace>
  <inkml:trace contextRef="#ctx0" brushRef="#br0" timeOffset="122424.9204">11917 17598 74 0,'0'0'86'0,"0"0"43"16,0 0 9-16,0 0 25 15,0 0-59-15,0 0 19 0,0 0 33 16,-40-25-20 0,39 22 1-16,1 1-27 0,0-5-50 15,3-3-18-15,17-7-10 16,14-8 25-16,10-11 8 15,15-4-15-15,7-7-26 16,4-3-10-16,3 1-6 16,-2 3-2-16,-2 3-5 15,-5 7 6-15,-9 9-7 16,-10 12-98-16,-9 15-136 16,-17 3-99-16,-13 14-193 0</inkml:trace>
  <inkml:trace contextRef="#ctx0" brushRef="#br0" timeOffset="122720.6229">11981 17791 864 0,'0'0'246'0,"0"0"-187"16,0 0-49-16,0 0-3 16,0 0 60-16,122-82 71 0,-67 38-50 15,5-7-37-15,7-5 0 16,2 3-17-16,0 0-18 16,-3 7-9-16,-6 6-7 15,-7 7-12-15,-8 4-78 16,-7 7-73-16,-10 1-63 15,-12 8-86-15,-10 3-271 0</inkml:trace>
  <inkml:trace contextRef="#ctx0" brushRef="#br0" timeOffset="123337.5896">11849 17201 675 0,'0'0'88'15,"0"0"-87"-15,0 0 6 16,0 0 10-16,0 0 28 16,0 0 9-16,-4 96-2 15,4-57 17-15,0 8-5 16,0 3-8-16,0-2-8 16,0 3-3-16,1-1-5 15,0-3 4-15,4-2-2 16,3-8 0-16,4-5-22 0,3-4 0 15,8-6-14-15,4-5 4 16,8-8 15-16,4-8 14 16,7-1 19-16,3-7-18 15,3-13-4-15,2-4-7 16,-3-5 5-16,-2 2-15 16,-3 2-9-16,-5 4-7 15,-3 4 3-15,-6 4-6 16,3 7-54-16,-10 6-167 15,-7 0-263-15</inkml:trace>
  <inkml:trace contextRef="#ctx0" brushRef="#br0" timeOffset="141146.321">753 11592 87 0,'0'0'265'0,"0"0"-174"0,0 0 20 16,0 0-13-16,-92-38-11 15,71 32-2-15,-1 4-1 16,-3 2-9-16,7 0 7 15,-5 5-34-15,5 13-13 16,-1 11-6-16,4 8-6 16,7 10-4-16,1 19 14 15,7 17 5-15,0 16 7 16,7-7 4-16,7-18-17 16,3-23 0-16,2-11-5 15,6 3-18-15,5 9 3 0,13 5-6 16,-1-1 23-16,3-1-3 15,-4 0-15-15,-6 4 3 16,-7 0-1-16,-11 5 3 16,-11 2 3-16,-6 3 1 15,-6 0-7-15,-18-4 9 16,-3-4-9-16,-6-6-4 16,-4-6 1-16,1-8 5 15,0-7-5-15,2-7-4 16,2-6 1-16,6-5 0 15,5-5-6-15,9-7 5 16,5-2-4-16,6-1-2 16,1 1-6-16,0 6-15 15,0 4-14-15,9 13 16 16,5 8 14-16,2 10 5 0,5 22 0 16,-3 23 1-16,1 30-1 15,-8 9 1-15,-11 1-1 16,0-5 1-16,-7-14-1 15,-6 4 1-15,-4 1 5 16,6 0-6-16,1-6 11 16,4-4 0-16,3 0-3 15,3-4-6-15,0-8-1 16,0-5 5-16,0-6-5 16,1-2 1-16,1 3-2 15,-1 1 0-15,-1-1 1 16,0-1 0-16,0-5 0 15,-6 1 4-15,-6 0-4 0,-1 1-2 16,-4 4 1-16,-2-1 0 16,-2-2 5-16,3-11-4 15,-1-13 5-15,8-11-6 16,-2-3 1-16,4 6-2 16,2 8 1-16,2 6 0 15,2-1 1-15,3-7-1 16,0-4-2-16,10-3 1 15,4-5-2-15,4 0 2 16,0-2 0-16,0 2 0 0,2 0 1 16,-3 2-1-1,2-2 1-15,-5 3 0 0,2 2 1 16,-5-2 0 0,-4 1 0-16,0-5 0 0,-1 0 9 15,-4-8-9-15,0-3 11 16,5-1-5-16,-5-5 5 15,-2 1-3-15,7-5-8 16,-4 1 8-16,0-4-3 16,0 1 0-16,0 0 2 15,1 0-2-15,1 3-5 16,-1 0 5-16,2-1 1 16,0 0-6-16,3-2 0 15,-1-3 0-15,2 0-1 16,-1-3 1-16,2 0-1 0,3-1 0 15,-3 0 0-15,-2-7-1 16,1 3 1-16,-1-3-1 16,0 1-1-16,0-1-5 15,0-2 7-15,3-1 0 16,0 0 1-16,-2 0 8 16,5 0-8-16,-3-6 8 15,0-2 0-15,0 2-8 16,-3-5 7-16,-3 2-1 15,0 1-6-15,1 5 0 16,-2-2 0-16,-2 4 1 16,-3 1-2-16,3 0-21 15,1 3-89-15,1 11-190 16,-5 1-233-16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17:07.712"/>
    </inkml:context>
    <inkml:brush xml:id="br0">
      <inkml:brushProperty name="width" value="0.05292" units="cm"/>
      <inkml:brushProperty name="height" value="0.05292" units="cm"/>
      <inkml:brushProperty name="color" value="#FF0000"/>
    </inkml:brush>
  </inkml:definitions>
  <inkml:trace contextRef="#ctx0" brushRef="#br0">6897 12615 26 0,'0'0'191'0,"0"0"-111"15,0 0 0-15,0 0-5 16,0 0-15-16,0 0-16 15,-52 11 5-15,46-8 1 16,0 0-8-16,-1-1 13 0,1 1 0 16,-3 2-12-16,0 0-11 15,-6 2-2-15,4-1-4 16,-6 2-3-16,-4 1-1 16,0 2 3-16,-3 2 6 15,0 1-3-15,-3 2 9 16,1 1-3-16,-3 0-8 15,2 1-10-15,2 0 1 16,-2 0 0-16,2 1-4 16,-1 1-5-16,1 2-1 15,1 1-6-15,-1 2 6 16,-1 3-5-16,0 2-1 16,-1 3 1-16,-2 2 0 15,1 1-1-15,-2 3 5 16,2-1-4-16,1 2 9 0,0-3 5 15,5-1 3-15,-2 1 1 16,2-1 3-16,2 0-4 16,1 1-1-16,0-1 1 15,2 3-2-15,-2 2-5 16,5 1 1-16,-2 3-5 16,2-1 3-16,1 4-4 15,2 0-6-15,5 3 9 16,1 0-9-16,5-1 0 15,0-3 1-15,0 0-1 16,8-3 0-16,6 1 11 0,1 0-3 16,3 1 4-1,0 0-3-15,2 0 6 0,2 2-9 16,3-1 8-16,2 1-1 16,2-2 1-16,3-2-4 15,0-3-5-15,0-4 4 16,1-6-9-16,0-6 5 15,-1-5 0-15,5-6-6 16,-1-6 3-16,5-5 4 16,5-3-6-16,2-1 8 15,5-15-8-15,4-7 13 16,3-3-1-16,2-6-5 0,1-2 1 16,1-4 10-16,-1 1 3 15,-2-3-4-15,-6 1-4 16,-3 0-2-16,-6 0-3 15,-1 1 2-15,-4-1-3 16,-4 3 0-16,3 1-7 16,-6-1 5-16,0 3-5 15,0-1 5-15,-3 1-5 16,0 1 1-16,-4-3 4 16,1 2-5-16,-1-2 5 15,-5-3 1-15,-1-1-1 16,-1 0 10-16,-2 1-4 15,-2-1 13-15,-4 0-10 16,-3-2 2-16,-4 1 5 16,-5-4 5-16,0-3-1 0,-1-3 5 15,-16-3 4-15,-10-4 5 16,-10-7-23-16,-7-2-6 16,-11-1-4-16,0 1-1 15,-5 6-6-15,2 3 0 16,-2 5 10-16,1 7-4 15,-1 4 0-15,-1 6 1 16,4 5-6-16,3 7 7 16,1 3-2-16,1 3 0 15,4 5-5-15,0 2 0 16,2 3-1-16,3 3 1 16,1 4 0-16,-1 0-1 15,1 0 0-15,-3 11-2 16,3 4 1-16,3 4-8 15,1 3-7-15,8-2 3 0,6 1-43 16,5 0-47-16,7 2-67 16,12 6-56-16,0-6-254 15,6-6-582-15</inkml:trace>
  <inkml:trace contextRef="#ctx0" brushRef="#br0" timeOffset="1667.5418">9104 12491 810 0,'0'0'95'0,"0"0"-63"16,-105 1-6-16,53 11 30 15,-5 2 45-15,-2 5-17 16,-3 3-7-16,0 2 20 16,-1 2-13-16,-1 4-15 15,-3 4-10-15,-18 11-18 16,-18 14-10-16,7-1 18 15,8-4-17-15,15-2-5 16,11 7-11-16,-13 25-5 16,-13 31-2-16,6 11-2 15,19 4-5-15,15-1 4 16,25-2 0-16,11 8 5 0,12 3 4 16,19-2-6-1,23-4 8-15,16-7-5 0,8-12 0 16,2-25-6-16,15-12 5 15,9-19-11-15,14-19 1 16,22-11 8-16,-2-25 9 16,10-2 2-16,2-24 5 15,3-11 0-15,-4-9-6 16,-1-11-3-16,-7-11-3 16,-12-15-5-16,-6-15 2 15,-14-11 0-15,-14-7 11 16,-16-6 5-16,-20-2-2 15,-12-3-12-15,-18 1-5 16,-14 4 5-16,-3 5-11 0,-14 1 10 16,-14 6-5-16,-9-1-5 15,-14 7 0-15,-15-1 8 16,-12 6-8-16,-15 5 10 16,-7 7-2-16,-6 12 2 15,0 11 0-15,-1 15-5 16,5 14 0-16,4 14 5 15,4 16-11-15,6 3-1 16,12 10 1-16,16 9 0 16,14-1-2-16,2 3-9 15,3 5-12-15,-5 5-39 16,3 6-60-16,13 1-64 16,11 13-68-16,9-8-155 15,7-8-511-15</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17:41.858"/>
    </inkml:context>
    <inkml:brush xml:id="br0">
      <inkml:brushProperty name="width" value="0.05292" units="cm"/>
      <inkml:brushProperty name="height" value="0.05292" units="cm"/>
      <inkml:brushProperty name="color" value="#FF0000"/>
    </inkml:brush>
  </inkml:definitions>
  <inkml:trace contextRef="#ctx0" brushRef="#br0">16861 4296 1267 0,'-115'17'254'0,"-4"20"-187"16,40 8-31-16,19 2 21 16,3 17 4-16,10 12 24 15,9 10-3-15,12-2-29 16,20-22-24-16,6-23-7 16,16-10-13-16,13-2-8 15,11-6-1-15,9-15 0 0,17-20-1 16,14-53-11-1,-9-42-6-15,-16-20-8 0,-35-10 10 16,-20 2 10-16,-28 6 4 16,-9-5-3-16,-5 4 5 15,8 29 2-15,5 28 4 16,11 35 17-16,5 18 74 16,2 8 3-16,4 5-26 15,0 9-33-15,7 9-41 16,0 41-6-16,28 37 5 15,20 30 0-15,10 12 0 16,9-11 1-16,-4-28 0 16,-11-33 0-16,-7-19-18 15,1-9-110-15,27-11-104 16,-10-7-163-16,-8-9-428 0</inkml:trace>
  <inkml:trace contextRef="#ctx0" brushRef="#br0">17117 4088 409 0,'0'0'260'16,"0"0"-131"-16,0 0-11 16,0 0-23-16,22 87-22 15,0-70-5-15,5-4-21 16,1-9 6-16,2-4 6 0,-4-5 9 15,-1-17 8-15,-8-6-2 16,-6-5-3-16,-9-1 3 16,-2-3 1-16,-9 3-5 15,-14 2-12-15,-2 9 13 16,-3 10 18-16,2 11-27 16,-2 2-30-16,5 26-14 15,4 11 4-15,7 8-5 16,9 7 7-16,3 5-9 15</inkml:trace>
  <inkml:trace contextRef="#ctx0" brushRef="#br0" timeOffset="905.6707">17695 3970 669 0,'0'0'158'16,"0"0"-61"-16,0 0 25 15,0 0-31-15,-6 84-12 16,22-60-22-16,5-4-22 16,8-6-11-16,2-6-8 15,2-8-6-15,-3 0-4 16,-2-13 6-16,-7-9 1 15,-9-6-3-15,-3-4 4 0,-9-5 17 16,-4-3 21-16,-15 4 37 16,-7 4-8-16,0 8 6 15,-2 10 0-15,2 13-18 16,2 1-26-16,5 14-13 16,4 13-13-16,6 7 0 15,8 3 2-15,1 2-12 16,13-3-6-16,17-5-1 15,9-6 0-15,11-10 0 16,3-9-12-16,4-6-24 16,-4-17-28-16,-5-12 6 15,-12-10-3-15,-7-9 23 16,-14-6 31-16,-10-1 7 16,-5 0 19-16,-1 9 35 15,-12 9 37-15,3 13 33 0,1 14-4 16,6 10-44-16,3 5-76 15,0 24 0-15,16 23 0 16,20 24-1-16,2-3-1 16,1-3 2-16,-4-7 0 15,-12-12 0-15,6 9-1 16,0 0-101-16,-7-10-81 16,-4-14-37-16,-15-33-56 15,-3-3 26-15,0-18-65 0</inkml:trace>
  <inkml:trace contextRef="#ctx0" brushRef="#br0" timeOffset="1100.8083">18215 3774 499 0,'0'0'290'0,"0"0"-33"15,0-93-64-15,12 62-24 16,8 9-67-16,2 8-28 16,5 9-33-16,3 5-11 15,0 6-1-15,-4 17 4 16,-2 7 32-16,-12 12 19 15,-9 4-32-15,-3 9-24 16,-16 3-4-16,-13 1-16 16,-6 8-8-16,5-17-99 15,11-19-414-15</inkml:trace>
  <inkml:trace contextRef="#ctx0" brushRef="#br0" timeOffset="1456.7537">19079 3084 978 0,'0'0'327'16,"0"0"12"-16,0 0-69 15,0 0-106-15,0 0-124 16,0 0-40-16,19 142 56 16,18-41-6-16,10 8-10 15,2-11-25-15,-7-20-5 16,-6-28-10-16,-10-13 0 15,2-11-117-15,12-8-135 16,-8-7-288-16,-3-11-363 0</inkml:trace>
  <inkml:trace contextRef="#ctx0" brushRef="#br0" timeOffset="2835.0883">19458 3394 532 0,'0'0'149'0,"0"0"43"16,0 0-28-16,0 0-29 15,95 39-13-15,-69-39-47 16,1-6 15-16,-2-11-17 16,-6-6-17-16,-4-7-3 15,-4-4-2-15,-8-3 14 16,-3 3 11-16,0 3 9 15,-15 6 37-15,-5 8 0 16,-4 11-34-16,-5 6-48 16,-6 7-25-16,-2 20-13 15,0 10 20-15,3 10 0 16,5 3-3-16,13 3-13 0,9-2-5 16,7-5-1-16,30-6-6 15,30-9-3-15,37-22-56 16,28-16-78-16,-5-26-62 15,-23-9-6-15,-36 2-114 16,-30 3-81-16,-2-8-124 16,-13-3 167-16,-4-8 363 15,-12 7 287-15,-12 6 98 16,-11 7-9-16,-5 11-46 0,-2 11-152 16,1 8-38-1,-1 6-4-15,4 1-31 0,3 21-44 16,6 9-20-16,4 8-19 15,8 8-4-15,5 3-3 16,2 1-8-16,16-1 2 16,12-6-8-16,5-10-1 15,6-9-1-15,-1-14-55 16,2-11-61-16,-9-7-17 16,-3-22 23-16,-10-11 4 15,-11-9 46-15,-9-7 48 16,0-2 12-16,-9 4 1 15,-4 8 32-15,1 10 38 16,0 12 17-16,4 9 19 16,3 11 15-16,4 4-30 0,1 7-75 15,0 13-15 1,0 11-1-16,11 5 18 0,4 3-5 16,3 2-1-16,6-4-2 15,2-4-9-15,4-9 0 16,3-8-1-16,1-13 0 15,1-3-12-15,-5-12-38 16,-4-15 16-16,-8-7 4 16,-9-8 24-16,-6-2 6 15,-3 2 0-15,0 7 8 16,-4 7 12-16,-2 8 21 16,0 9 12-16,1 9 2 15,4 2-45-15,1 2-10 16,0 16-10-16,9 5 10 15,7 6 0-15,7 0 2 0,6-2-1 16,6-3 0-16,9-8-1 16,0-5-41-16,-2-11-70 15,1 0-37-15,-11-14 31 16,-8-11 15-16,-10-6 43 16,-10-6 45-16,-4-1 14 15,0 1 17-15,-3 8 44 16,-3 8 34-16,2 8-1 15,2 10 0-15,1 3-54 16,1 11-40-16,0 10-1 16,0 6 1-16,0 6 0 15,0 1 0-15,1 1 0 16,1-6 0-16,-2-5 0 0,0-7-26 16,1-11-63-1,2-6 7-15,2-5 35 0,1-18 6 16,1-9 29-16,1-6 12 15,-2-3 16-15,3 4 25 16,-1 4 14-16,1 11 5 16,-1 7-14-16,1 10-14 15,4 5-15-15,4 0 4 16,5 8 13-16,5 5 3 16,7 5 1-16,4-2-14 15,5-2-11-15,2-5-12 16,5-7 0-16,-2-2 1 0,-8-2 8 15,-5-15-8-15,-13-3 5 16,-9-4 3-16,-8 0 2 16,-5 0 4-16,0 2 23 15,0 8 32-15,-2 4-9 16,1 8-13-16,1 2-35 16,0 0-14-16,0 9-18 15,5 6 12-15,8 4 6 16,-1 0-1-16,2 1 1 15,-3-3-15-15,-3-6-71 16,-8-11-106-16,0 0-135 16,-5-6-71-16</inkml:trace>
  <inkml:trace contextRef="#ctx0" brushRef="#br0" timeOffset="2981.5886">20978 2352 606 0,'0'0'269'15,"0"0"-168"-15,0 0-71 16,0 0-7-16,97 106-8 16,-12-42-15-16,-12-10-79 15,-6-10-516-15</inkml:trace>
  <inkml:trace contextRef="#ctx0" brushRef="#br0" timeOffset="3640.528">21476 2735 485 0,'0'0'515'16,"0"0"-321"-16,0 0-116 0,0 0 25 16,-18 75 19-16,18-43-6 15,6 3-40-15,8-4-37 16,-1-5-10-16,0-4-15 16,-4-8-7-16,-1-7-6 15,1-7 0-15,-3 0 15 16,0-14 13-16,1-15-17 15,3-7 10-15,-2-6 6 16,1-1 21-16,0 4-13 16,0 11 2-16,0 9-3 15,3 13-22-15,0 6-13 16,5 8-8-16,12 18 8 16,7 4 0-16,4 5 0 15,6 0 0-15,7-5 0 0,2-8-30 16,3-12-95-16,-2-10-48 15,-5-3-60-15,-8-23-81 16,-13-13 19-16,-15-10 126 16,-15-2 169-16,-1-6 117 15,-22 3 56-15,-7 6-34 16,-1 10 39-16,1 13 1 16,5 12-88-16,4 13-59 15,8 0-23-15,2 18-9 16,8 11 0-16,3 5 0 15,0 1 0-15,18 0-6 16,2-4-13-16,5-6-67 0,0-11-21 16,-1-9 5-16,-2-5-2 15,-5-11 69-15,-1-12 35 16,-5-6 30-16,-4-4 96 16,-2 3 28-16,-1 3-22 15,-4 8-20-15,1 7 11 16,1 12-41-16,3 0-82 15,2 25-13-15,8 11 12 16,3 12 1-16,4 10 10 16,0 4 28-16,-2 2-5 15,-7-4-11-15,-8-5-21 16,-5-7-1-16,-55-10-32 16,-2-11-112-16,-12-15-500 0</inkml:trace>
  <inkml:trace contextRef="#ctx0" brushRef="#br0" timeOffset="7722.3734">18141 5026 1007 0,'0'0'147'16,"0"0"-105"-16,0 0 32 15,0 0 123-15,197-9 32 16,-9-42-47-16,39-20-51 16,30-14-38-16,-6-3-20 15,-20 8-25-15,2-3-11 16,-11 2-6-16,-20 3-14 16,-20 6-10-16,-33 8-6 15,-38 13-1-15,-34 16-6 16,-28 11 6-16,-18 7-1 15,-3 1-35-15,-5 2-36 0,-8 6-51 16,-15 8-39-16,-61 18-79 16,-11 11-147-16,-19 3-415 0</inkml:trace>
  <inkml:trace contextRef="#ctx0" brushRef="#br0" timeOffset="7969.4441">18679 5196 696 0,'0'0'608'0,"121"-5"-550"15,24-36 30-15,44-17 88 16,26-21-1-16,7-4-3 0,-8 3-39 16,-6 7-33-16,-8 3-32 15,-18 6-29-15,-26 7-25 16,-22 5-8-16,-36 10-5 15,-29 16-1-15,-29 10-5 16,-16 11-35-16,-24 5-134 16,0 8-201-16,-29 3-517 0</inkml:trace>
  <inkml:trace contextRef="#ctx0" brushRef="#br0" timeOffset="33512.7017">1516 5727 548 0,'0'0'129'15,"0"0"-92"-15,-103 40-24 0,61-22-1 16,2 3 8-16,1 5 29 16,2 3 5-16,1 7-20 15,-1 6-6-15,1 9-12 16,0 16 4-16,5-1-6 15,2 2 5-15,3 15 3 16,18 7 7-16,8 30 0 16,15 7 4-16,19-8 0 15,11-10 6-15,7-17 5 16,6-8-11-16,6-3-8 16,-2-16-14-16,-6-16 1 15,-8-13-6-15,1-11-6 16,11-4 3-16,7-8-2 0,9-10 7 15,-4-3 6-15,-5-30 35 16,9-21-2-16,-6-30-12 16,-1-30 36-16,-14-10 3 15,-27-2-36-15,-26 3-2 16,-16 10-25-16,-32 1-10 16,-15 3 0-16,-9 4 0 15,-8 9 6-15,11 17 3 16,7 17-9-16,11 18-1 15,3 11 0-15,-9 2 3 0,-8 6-2 16,-6 4 0-16,5 12-1 16,3 6 0-16,9 1-29 15,9 18-21-15,16 2-53 16,20 16-74-16,7-3-122 16,4-6-95-16</inkml:trace>
  <inkml:trace contextRef="#ctx0" brushRef="#br0" timeOffset="34166.5899">2676 5600 538 0,'0'0'55'15,"0"0"-36"-15,-121 12-13 16,63 8 34-16,3 11 41 16,-3 5 7-16,0 8-1 0,3 9-4 15,-2 17-3-15,9 27-9 16,18 27-23-16,17 13 5 16,19-1 2-16,34-8-3 15,17-18-17-15,10-3-3 16,10-9-6-16,7-11-16 15,12-19 1-15,8-23-10 16,6-20 0-16,4-25 1 16,-3-11-1-16,-6-31 6 15,-6-22-7-15,-12-25 7 16,-20-20 34-16,-22-14-19 16,-24-8 23-16,-21-7-14 15,-39-1-12-15,-32 0-2 16,-23 6-11-16,-12 14-5 15,-6 20-1-15,2 28 7 16,5 26 5-16,5 30-11 0,2 15 5 16,7 20-4-16,19 12-2 15,14 1 0-15,18 1 0 16,10 2 0-16,6 6-1 16,15 8-19-16,9 8-127 15,75 10-75-15,4-16-114 16,7-13-373-16</inkml:trace>
  <inkml:trace contextRef="#ctx0" brushRef="#br0" timeOffset="34787.1896">3534 5496 649 0,'0'0'85'0,"-90"0"-43"16,32 10 30-16,-9 9 28 15,4 4-22-15,4 10 10 16,2 6-16-16,11 9-2 16,10 20-22-16,10 24-11 15,19 30-16-15,7 10-4 16,21-7-2-16,21-13-2 15,13-22 0-15,15-6 1 16,15-7-4-16,12-13-1 16,4-19-8-16,-3-19 0 15,0-20 0-15,-7-9 1 16,-15-21 0-16,-17-7 4 16,-3-24 13-16,-7-28 8 0,-10-19-11 15,-15-23 10-15,-24-6 9 16,-35 8-19-16,-30-6-16 15,-17 8-19-15,-11 12 12 16,1 22 7-16,1 24 0 16,-3 32 0-16,1 21 0 15,-1 10 0-15,12 24 0 16,20 3 0-16,22 2 0 16,14 5-9-16,11 5-27 15,26 21-78-15,21-5-144 16,18-13-152-16</inkml:trace>
  <inkml:trace contextRef="#ctx0" brushRef="#br0" timeOffset="35358.1591">4688 5395 606 0,'-82'0'55'0,"-13"8"-32"0,-14 25 28 16,8 17 25-16,5 21-8 16,5 18 16-16,6 17 18 15,18 14 3-15,20 15 10 16,28 4-19-16,19 0-26 16,22-5-15-16,34-10-3 15,29-9-18-15,22-11-12 16,20-25-9-16,25-25-3 15,5-30-10-15,-2-24 6 16,-12-20-5-16,-23-35 0 16,-21-26-1-16,-18-24 32 0,-20-19 50 15,-19-18-13-15,-24-16-34 16,-18-9-6-16,-40-5-13 16,-26 1 5-16,-19 11 8 15,-7 21-1-15,1 34-18 16,4 35-9-16,-8 38 27 15,-7 30 24-15,-14 16-12 16,-11 42-37-16,-3 26-3 16,9 17-65-16,17 5-74 15,35-24-24-15,24-24-217 0</inkml:trace>
  <inkml:trace contextRef="#ctx0" brushRef="#br0" timeOffset="45499.9539">9934 4831 785 0,'0'0'117'15,"0"0"-39"-15,0 0 56 16,-58-72 18-16,43 55-42 16,6 4 12-16,2 4-16 15,-1 5-31-15,8 4-29 16,-3 0-27-16,3 8-19 15,0 17 0-15,-3 22-1 16,-3 24 1-16,-7 23 0 16,-5-6-1-16,-3-18-48 15,3-22-91-15,-19-4-104 16,0-8-84-16,-4-3-218 0</inkml:trace>
  <inkml:trace contextRef="#ctx0" brushRef="#br0" timeOffset="45829.7218">9272 5269 863 0,'0'0'118'16,"0"0"-105"-16,0 0-6 15,0 0 9-15,112 17 10 16,-69-7 19-16,8-1-9 16,1-1-7-16,5-5 7 15,7-3-17-15,1-5-4 0,-2-15-14 16,-3-8-1-1,-1-8-18-15,-6-7-41 0,-9-3-31 16,-6-5 9-16,-11-2 23 16,-5 7 42-16,-7 5 16 15,-6 10 58-15,-2 13 42 16,-4 11-15-16,0 7-39 16,0 9-37-16,3 31 4 15,0 8 64-15,-1 12-21 16,-5 6-27-16,0-5-14 15,0 21-9-15,0 7-6 16,0-19-192-16,-5-16-607 0</inkml:trace>
  <inkml:trace contextRef="#ctx0" brushRef="#br0" timeOffset="47058.6129">14385 4695 1001 0,'0'0'164'15,"0"0"2"-15,0 0 30 16,0 0-69-16,0 0-57 16,0 0-41-16,-31 119-3 15,31-14 15-15,10 8-4 16,5-17-15-16,0-28-9 0,-5-27-12 16,1-7 1-1,1-5-2-15,1 2-81 0,-4-6-88 16,-9-22-143-16,-3-3-67 15,-16-9-309-15</inkml:trace>
  <inkml:trace contextRef="#ctx0" brushRef="#br0" timeOffset="47360.9672">14131 5191 227 0,'0'0'634'16,"0"0"-453"-16,0 0-8 16,0 0-94-16,0 0-55 15,0 0 33-15,4 76 12 16,40-47-16-16,23-1-24 15,24-6-19-15,-1-13-3 0,-5-9 2 16,-12-5-8 0,-18-21 8-16,2-7-8 0,1-15-1 15,-15-13-9 1,-19-19-14-16,-16 4 22 0,-8 9 1 16,-8 17 2-16,-10 22 18 15,2 5 54-15,1 9 27 16,4 14-34-16,1 13-38 15,6 36-17-15,4 31-11 16,0 26 7-16,10 18 0 16,2 6-8-16,-11 2 0 15,-1-32-85-15,-10-15-395 0</inkml:trace>
  <inkml:trace contextRef="#ctx0" brushRef="#br0" timeOffset="50370.0622">20880 4833 1162 0,'0'0'123'0,"0"0"-81"15,0 0 56-15,-60-87 72 16,51 71 18-16,4 8-33 16,4 8-59-16,1 8-87 15,1 34-8-15,16 30-1 16,2 23 19-16,0-5-5 16,-5-15-5-16,-8-26-8 15,-3-17-1-15,0 6-4 16,-3 2-88-16,0 1-90 15,-6-7-60-15,-14-11-80 16,-29-21-43-16,-7-7-27 16,-1-19-96-16,5-3 488 0,22 8 59 15,6 5 240 1,2 0 30-16,4 3-40 0,3 3-10 16,7 4-83-16,8 4-116 15,0 0-54-15,23 0-13 16,12 4 20-16,15 0 23 15,11-2-23-15,6-2-14 16,2 0-10-16,-5-4-8 16,-6-9 0-16,-6-1-1 15,-9-6-31-15,-7-2-55 16,-7-7-66-16,-13-7-24 16,-7-7 91-16,-9-8 73 0,-3 0 12 15,-15 4 91 1,3 11 53-16,0 15 17 0,7 16-34 15,8 8-80-15,0 43-46 16,9 36 15-16,12 24 22 16,-1 18-12-16,-11-1-19 15,-9-3-7-15,-16-32-162 16,-13-15-498-16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18:51.946"/>
    </inkml:context>
    <inkml:brush xml:id="br0">
      <inkml:brushProperty name="width" value="0.05292" units="cm"/>
      <inkml:brushProperty name="height" value="0.05292" units="cm"/>
      <inkml:brushProperty name="color" value="#FF0000"/>
    </inkml:brush>
  </inkml:definitions>
  <inkml:trace contextRef="#ctx0" brushRef="#br0">12436 9283 468 0,'0'0'83'15,"0"0"-60"-15,0 0 6 0,0 0 48 16,0 0 28 0,0 0 8-16,-82-79-40 0,65 65-13 15,-2-2-1-15,-1-1-3 16,-4 0-6-16,-2-4-11 16,0 1-13-16,-5-3-9 15,-2 0 2-15,-4 1-9 16,-5 2 6-16,-3 2 7 15,-2 3-2-15,0 3-10 16,-2 3 7-16,4 5 0 16,1 1 1-16,3 3-3 15,2 0-6-15,3 0 2 16,1 3-2-16,1 5-4 16,-1 0-3-16,1 4 3 15,1-1-5-15,-1 4 8 0,-1 2-9 16,-3 2 0-16,1 3 0 15,-2 3 1-15,1 2 1 16,0 3-2-16,0-1 1 16,4 2 1-16,0 0-1 15,1 0-1-15,0 0 1 16,6 0-1-16,-1 1 1 16,2-1-1-16,1 3 0 15,0 0 0-15,0 0 1 16,4-1 0-16,0-1 0 15,7-5-1-15,3 0 0 16,8-1 2-16,3 4-2 16,0 3 0-16,9 3-3 15,11 3 2-15,6 1 1 0,3 2 0 16,6 0 0-16,4 0 1 16,5-1 6-16,4-3 3 15,4-2 0-15,5-1 3 16,1-5-3-16,2-4-1 15,5-3 4-15,0-4-1 16,3-2-6-16,4-8 1 16,-1-6 8-16,-1-3-2 15,1 0-2-15,-1 0-3 16,-5-12 2-16,-5-3-1 16,-5-4 7-16,-6-6-2 15,-7-3 2-15,-3-6 6 16,-3-4 7-16,-1-2-2 0,-4-3-10 15,-1-1 4 1,-4 1-5-16,-4 0 0 0,-2 1-3 16,-7 1 2-16,-4-2 4 15,-1 1 0-15,-6-1 3 16,-2 0-6-16,0-1-6 16,0 2-1-16,0 0-2 15,-7 2 2-15,-5 4 0 16,0 0-8-16,-4 2 8 15,-5 3 0-15,-4 1 9 16,-5-1-9-16,-5 1-1 16,-3-1-2-16,-3 3-6 15,-3 1 2-15,-1 5-1 0,-3 2-1 16,-3 6 1 0,-1 4-1-16,4 5 0 15,1 5 0-15,3 0-8 0,6 0 8 16,4 8-1-16,4 6-2 15,5 2-38-15,5 4-56 16,7 8-77-16,5-5-166 16,5-6-335-16</inkml:trace>
  <inkml:trace contextRef="#ctx0" brushRef="#br0" timeOffset="3550.2393">15401 9736 671 0,'0'0'69'15,"0"0"-50"1,0 0-2-16,0 0 42 0,-93-79 48 16,57 62-25-16,-6 1-35 15,-4-1-5-15,-3 5 18 16,-1 0-26-16,-3 2 6 15,0 1-2-15,1 4-2 16,-2 0-11-16,3 2-2 16,-1 1 0-16,1 0 2 15,-1 2 1-15,-2 0 2 16,-2 0 1-16,-4 0-6 16,-1 0-4-16,-2 2-6 15,2 5-3-15,0 1-1 16,3 4-9-16,0-1 6 15,2 2-5-15,3-1 0 16,-1 0 12-16,2 3 2 16,0-1-7-16,4 1-7 0,0 2 8 15,8 0 1-15,2 2-4 16,3 3-5-16,5 0 0 16,0 2 0-16,3 2-1 15,0 3 2-15,0 2-1 16,1 1-1-16,2 3 0 15,0 1 2-15,3 0-1 16,5-3 0-16,2 1-1 16,3-2 1-16,9 1-1 15,2-3-2-15,0 1-6 16,18 1 2-16,7-1 6 0,9 0 0 16,8-2 0-16,9-1 0 15,5-2 1-15,9-5 0 16,3-3 0-16,17-5 9 15,15-5-9-15,18-8 1 16,4 0-1-16,-4-7 5 16,-8-11-6-16,-15-3 0 15,-13 1 0-15,-17 0 1 16,-19 4-1-16,0-4 1 16,4-5 6-16,5-4-6 15,6-6-1-15,-6-3 2 16,-4-1-1-16,-6-2 1 15,-6-2 5-15,-6 2-6 16,-7 2 0-16,-5-2 13 0,-7 4 15 16,-1-1 3-16,-7 0 3 15,-1 0-7-15,-5-2-1 16,0-1 7-16,-7 1-5 16,-10-3-5-16,-6 2 4 15,-7 0 0-15,-7 2 1 16,-2 5-3-16,-3 5-7 15,-5 5-6-15,-3 5-2 16,-5 9-10-16,-4 5 0 16,-4 5-1-16,-17 8 0 15,-16 23-1-15,-19 18-5 16,-2 18-22-16,3 11-105 16,33-15-101-16,17-10-308 0</inkml:trace>
  <inkml:trace contextRef="#ctx0" brushRef="#br0" timeOffset="11345.7657">12591 6581 737 0,'0'0'82'16,"7"176"-53"-16,-1-53 23 15,2 6 48-15,2-12 4 16,8-16-39-16,9-7-33 16,-2-18-22-16,-1-23-8 15,-3-20-2-15,-2-16-118 16,2-10 15-16,2-7-23 15,3-37 41-15,-6-40 20 0,-15-38 58 16,-5-11 7 0,-14 5 38-16,-10 28 27 15,1 35 28-15,9 23 14 0,3 12 13 16,4 6 6-16,2 5-7 16,1 7-20-16,4 5-95 15,0 20-3-15,16 14-1 16,3 13 9-16,7 17-2 15,4 21-6-15,-2 16 6 16,-4-10-7-16,-9-19 0 16,-11-27 1-16,-4-18-1 15,0 2-1-15,-1-4-19 16,-17 0-12-16,-10-7 9 16,-13-3-12-16,-9-6-13 15,-7-1 21-15,3-1 25 0,7 2 2 16,11 1 64-16,12 4-2 15,15 2-37-15,9 2-25 16,7 1-2-16,25 3 2 16,23-2 15-16,35-4-2 15,31-13-5-15,13-3-6 16,-8-17 5-16,-26-9-7 16,-39-1-1-16,-21 0-23 15,-13-2 16-15,-4-10 1 16,-8-7 7-16,-6-10 7 15,-9-3 20-15,-11-1 37 16,-15 5 22-16,-3 10-7 16,1 13 31-16,5 13-14 15,5 14-16-15,6 5-31 16,-1 17-34-16,1 33-15 0,-6 28 0 16,-1 23 1-16,-4 12-1 15,1 0 0-15,3-7 0 16,2-9-87-16,4-26-110 15,-1-16-314-15</inkml:trace>
  <inkml:trace contextRef="#ctx0" brushRef="#br0" timeOffset="49994.6193">3935 8386 593 0,'0'0'84'15,"0"0"-60"-15,-103 46 2 16,56-21 41-16,0 4-2 0,1 3-25 16,1 6-4-1,5 2-7-15,1 7-1 0,2 5-1 16,-3 16-7-16,-1 15-8 16,1 18-11-16,4 8 0 15,6-1 0-15,3-8-1 16,1 0 0-16,-6-2-17 15,-2-1-19-15,-2-7-10 16,4-7 11-16,0-4-17 16,5-14-2-16,6-10 17 15,4-11 4-15,0 0 5 16,-5 6 14-16,-2 11 13 16,-6 19 1-16,6-12 13 15,5 1 31-15,4-1 13 16,12-10-13-16,3 8-33 0,0-5-5 15,21-4-5 1,7-3-1-16,14-5-1 0,22 1 1 16,23 0 0-16,18-4 0 15,5-5 1-15,-15-13-1 16,-22-11-1-16,-27-11 1 16,0-3-1-16,11-3 0 15,18 0 0-15,25-9 1 16,10-19-1-16,6-3 0 15,-8-3 1-15,-10 4 0 16,-9 7 1-16,-1-1-1 16,-2 4-5-16,-12 4-14 15,-14 1-4-15,-14 2 7 16,-4-4 9-16,1-6-3 16,6-11 8-16,1-12 2 0,-4-10 0 15,-3-14 47-15,-3-15 6 16,-7-16 25-16,-13-6-1 15,-13 0-9-15,-7-2 8 16,-15-2-13-16,-15-12-26 16,-9-10 5-16,-13-9 34 15,-10-2-37-15,-13 0-19 16,-9 8-7-16,-8 15-3 16,-2 18-2-16,0 25-2 15,15 29-4-15,19 23 4 16,10 19-6-16,9 7-12 15,-4 4-72-15,2 11-94 0,11-2-68 16,21-10-409-16</inkml:trace>
  <inkml:trace contextRef="#ctx0" brushRef="#br0" timeOffset="50612.3766">6762 6967 529 0,'0'0'72'15,"0"0"-49"-15,-146 115-22 16,59-29 12-16,-14 28 12 16,5 17 37-16,17 2 27 0,28-2-16 15,21-9-24-15,12 4-25 16,8 7-14-16,7 6-9 16,-3-3-1-16,-1 1 0 15,-5-6 1-15,-6-6-1 16,-3-3-15-16,-6-1-16 15,5-5 5-15,1 0-2 16,8-6 9-16,9-2 11 16,4-7 7-16,8-6 1 15,14-6-1-15,5-7 1 16,0-13-1-16,-1-14 0 16,-2-14 0-16,6-3-2 15,11 1-24-15,26 4-51 0,31-8-26 16,32-23 19-1,19-15 18-15,5-41-45 0,-41-1-70 16,-23-1 15-16</inkml:trace>
  <inkml:trace contextRef="#ctx0" brushRef="#br0" timeOffset="50823.8347">7998 8114 636 0,'-47'-135'231'0,"-13"-8"-63"16,-6 25-14-16,-12 13-7 0,-14 13-4 16,-13 18-57-16,-9 20-44 15,-11 18-21-15,-13 24-13 16,-8 12-7-16,-9 35-1 16,-2 29-19-16,2 25-119 15,39-9-138-15,20-4-321 0</inkml:trace>
  <inkml:trace contextRef="#ctx0" brushRef="#br0" timeOffset="51423.7933">6138 10308 310 0,'0'0'23'15,"-91"93"-22"-15,8-1-1 16,-28 41 39-16,-1 23 37 16,13 12-11-16,25 0 13 15,31-6-13-15,20 11-17 0,22-3-21 16,10-1-11-16,43-6-9 15,28-13-7-15,33-8 1 16,18-9 1-16,12-7-1 16,3-6-1-16,-3-7 0 15,-2-10-78-15,-4-9-19 16,-4-13-29-16,-35-25-55 16,-16-11-21-16</inkml:trace>
  <inkml:trace contextRef="#ctx0" brushRef="#br0" timeOffset="51744.0552">7758 13151 201 0,'110'-67'179'0,"11"-24"-42"16,-16-16-2-16,0-20 11 0,-3-15-48 15,-10-10-31 1,-8 0-30-16,-23 1-22 0,-25 4-15 16,-26 1-78-16,-11-5-106 15,-38-7 18-15,-24-8 54 16,-22-5 112-16,-19-5 21 15,-14-2 36-15,-4 8-10 16,10 14 7-16,7 28 14 16,7 27 40-16,4 26-11 15,-3 19 7-15,-1 17-42 16,-2 15-19-16,-9 17 11 16,-2 7 21-16,4 26-7 15,1 14-21-15,24 3-13 0,18 3 0 16,19-7-8-1,11 1-21-15,0 31-5 0,7-9-76 16,3 0-290-16</inkml:trace>
  <inkml:trace contextRef="#ctx0" brushRef="#br0" timeOffset="52984.0843">1629 11841 134 0,'0'0'201'0,"-12"78"-151"16,12-33-48-16,3 2-2 15,24-7-2-15,7-9-6 16,14-12 6-16,21-10-11 16,31-9 3-16,28-25-26 15,5-19 22-15,-8-10 13 16,-16 0 0-16,-15 2-6 16,-3 9-4-16,7 6 0 15,-4 7 4-15,5 2 5 16,-1 4 1-16,1 3 1 15,0 2-1-15,-5 4-12 0,-4 1-4 16,-20 1 2-16,-13 1 15 16,-19-3 12-16,-8-2 28 15,0-7 51-15,3-6 7 16,0-12 3-16,-9-1-9 16,-5-6-17-16,-10-1 19 15,-9-1 6-15,0 0-8 16,-22 0-11-16,-14 0-37 15,-8 4-27-15,-21-1 9 16,-26 9-11-16,-29 16 6 16,-15 21 7-16,-6 15-15 15,-3 39-12-15,1 20 1 0,-8 22 5 16,-7 24-7-16,3 17-6 16,9 7-5-16,22-6-4 15,39-14 14-15,40-23 0 16,35-26 1-16,10-16-39 15,55 3-143-15,-6-19-87 16,6-4-248-16</inkml:trace>
  <inkml:trace contextRef="#ctx0" brushRef="#br0" timeOffset="53571.4664">3319 12092 479 0,'0'0'62'0,"-101"-2"-55"16,12 10-7-16,-33 24 13 15,-18 18 16-15,-3 20 17 16,-1 17-14-16,3 17 7 16,-9 19-11-16,-3 15-20 0,7 7 2 15,22 3 41-15,33-11 40 16,35-15 3-16,33-18-5 15,23-27-44-15,11-22-26 16,51-8-19-16,46-9-1 16,38-13-7-16,30-18 7 15,5-22-6-15,-14-43-21 16,-7-23-17-16,-6-17 14 16,-15-17 10-16,-18-12 20 15,-22-10 1-15,-19-6 14 16,-21-2 34-16,-23 5 8 15,-27 11 27-15,-16 7 1 0,-35 16-12 16,-10 25-12-16,5 25-31 16,6 24-10-16,-1 25 8 15,-19 10-5-15,-26 52-22 16,-27 56-42-16,6 40-80 16,16 22-58-16,41-7-61 15,31-57-113-15,20-30-220 0</inkml:trace>
  <inkml:trace contextRef="#ctx0" brushRef="#br0" timeOffset="54242.8961">3992 12712 476 0,'-48'88'47'15,"9"15"-41"-15,27-11-6 16,12-3-6-16,9-18 6 16,18-13 1-16,28-3 14 15,26-7-14-15,23-9-1 0,14-17-9 16,0-22-69-16,-17-43-30 15,-5-20 49-15,-16-17 43 16,-19-15 16-16,-17-8 8 16,-20-9-7-16,-16-1 53 15,-8 4 12-15,-23 10 18 16,-10 26-61-16,-4 25-4 16,4 23-5-16,0 20 14 15,-1 5 21-15,-4 20-32 16,-8 29-17-16,9 33-29 15,22 26 14-15,21 6 4 16,21-30-54-16,22-25-98 0</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20:42.644"/>
    </inkml:context>
    <inkml:brush xml:id="br0">
      <inkml:brushProperty name="width" value="0.05292" units="cm"/>
      <inkml:brushProperty name="height" value="0.05292" units="cm"/>
      <inkml:brushProperty name="color" value="#FF0000"/>
    </inkml:brush>
  </inkml:definitions>
  <inkml:trace contextRef="#ctx0" brushRef="#br0">9809 12431 758 0,'0'0'129'0,"0"0"-21"16,0 0 8-16,0 0-54 15,0 0-3-15,-4 0 27 16,4-12-4-16,16-10-19 15,9-14-11-15,18-20-4 16,17-23-13-16,16-17-7 16,-6 5-15-16,-12 19-6 0,-19 23 2 15,-9 15-9-15,0 0 0 16,0 1-35-16,-2 3-86 16,-9 14-83-16,-14 16-74 15,-5 9-63-15,0 12-335 0</inkml:trace>
  <inkml:trace contextRef="#ctx0" brushRef="#br0" timeOffset="230.2342">9906 12875 942 0,'0'0'124'15,"0"0"-111"-15,0 0-12 0,0 0-1 16,0 0 68-1,114-68 74-15,-40-15-22 0,22-31-34 16,9-11-28-16,-9 4-9 16,-12 15-21-16,-28 30-9 15,-12 17-14-15,-12 18-5 16,-7 4-45-16,0-18-133 16,-6 5-151-16,-8 4-305 0</inkml:trace>
  <inkml:trace contextRef="#ctx0" brushRef="#br0" timeOffset="493.8589">10190 11555 1016 0,'0'0'129'15,"0"0"-106"-15,0 0-21 16,87-48 25-16,-20 27 51 15,26-2-1-15,29 3-29 16,8 5-9-16,-23 12-3 16,-26 3-9-16,-33 10-13 15,-11 19-12-15,2 26 0 16,-11 44 4-16,-28 68 0 16,-28 53-6-16,-66 44-9 0,0-48-164 15,1-30-232-15</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21:44.299"/>
    </inkml:context>
    <inkml:brush xml:id="br0">
      <inkml:brushProperty name="width" value="0.05292" units="cm"/>
      <inkml:brushProperty name="height" value="0.05292" units="cm"/>
      <inkml:brushProperty name="color" value="#FF0000"/>
    </inkml:brush>
  </inkml:definitions>
  <inkml:trace contextRef="#ctx0" brushRef="#br0">17555 4939 757 0,'0'0'219'0,"0"0"-8"16,0 0-22-16,0 0-24 15,0 0-35-15,0 0-18 0,18-81-23 16,20 53-12 0,25-10-16-16,28-11-8 0,24-6-5 15,11-1-14-15,-24 14-6 16,-29 14-16-16,-30 12-11 16,-10 8-1-16,0 3 0 15,1 1-55-15,-1 4-69 16,-10 0-90-16,-23 24-150 15,0 2-47-15,-13-1-210 0</inkml:trace>
  <inkml:trace contextRef="#ctx0" brushRef="#br0" timeOffset="216.287">17697 5048 750 0,'0'0'140'0,"0"0"-56"16,0 0-6-16,0 0 12 15,0 0 62-15,0 0 22 0,0 0-23 16,63 63-8-16,-4-70-23 16,30-19-40-16,22-16-31 15,6-8-22-15,-5 0-9 16,-13 3-17-16,-14 8-1 16,-3 0-16-16,-3-1-136 15,-23 8-338-15,-12 1-584 0</inkml:trace>
  <inkml:trace contextRef="#ctx0" brushRef="#br0" timeOffset="10898.0955">7063 6113 62 0,'0'0'90'16,"0"0"29"-16,0 0-2 15,0 0-1-15,0 0-18 16,0 0-3-16,3-53-3 16,-3 48-8-16,0 0 6 0,0 3 2 15,0 0 1 1,0 1 2-16,0 1-15 0,0 0-15 16,0 0-17-16,0 0-25 15,0 0-15-15,0 5-8 16,0 12 0-16,0 6 1 15,6 10 9-15,4 6 4 16,-1 3-5-16,0 3 6 16,-1 2 1-16,2 1 5 15,-2 2 3-15,-4 1 0 16,2-1-5-16,-2 1 5 16,1-2-1-16,-2-3-8 15,3 0-2-15,-3-3-6 0,2-3-6 16,0-2 8-16,-3-5-8 15,-2-4 0-15,3-2 1 16,-3-4-1-16,0-1 1 16,0 0-1-16,0-2-1 15,0 0 1-15,0 0 1 16,0-4-1-16,0 1-1 16,0-4 1-16,0-2-1 15,0-3 1-15,0 1 0 16,0-1-1-16,0-1 0 15,0 2 0-15,0-2 0 16,0 1 0-16,0 1 0 16,0-2-1-16,1-3-5 15,1 0-4-15,-1-2 2 16,1-2-2-16,-2 2 3 0,4-1 0 16,2-1 6-16,3 2-5 15,0 0 6-15,8-1-1 16,5 2 0-16,2 0 1 15,9-1-1-15,1 1 1 16,3 0 0-16,5 0 1 16,0-1-1-16,4-2-1 15,0 0 1-15,5 0 0 16,2 0 1-16,1 0-1 16,3 0 1-16,-2 0 0 15,0 0 0-15,0 2-1 16,-3 1-1-16,1 0 1 0,1 1-1 15,-2-2 1-15,-1 4 1 16,-1-3-1-16,-1-1 0 16,1 1 0-16,-1-2 0 15,-1 0 1-15,1 0-1 16,-1 2 1-16,4 0-1 16,2 0 0-16,-1 3 1 15,2-1 0-15,-1 3-1 16,1-1 1-16,-1-1 0 15,1-3 1-15,-1 0-2 16,-2 0 0-16,0 0 1 16,2-2-1-16,-1-1 0 15,0 2 0-15,0-2 0 0,4 0 1 16,-2 0-1 0,2 0 0-16,-1 0 0 0,-3 0 0 15,0 0 0-15,-2 0 1 16,-2 0 1-16,2 0 4 15,1 0-4-15,-2 0 4 16,0 0-5-16,1 0 0 16,-1 0 1-16,-2 0-1 15,1 0 0-15,-2 0 0 16,1 0-1-16,-2 0 6 16,2 0-6-16,0-5-1 15,2-2 1-15,2 0 1 16,1 1-1-16,0-1 0 0,1 0 0 15,0 4 0-15,-4-2 0 16,1 3 1-16,-2-2-1 16,-4 0 0-16,0 0 0 15,-4 0 0-15,2-1 1 16,1 0 0 0,-2-1 0-16,2 0 0 0,1 1 0 15,3 1 8-15,0-2-8 16,3 1 11-16,1 0-3 15,-3 1-8-15,2 2 0 16,-2-1 6-16,0 1-5 16,-1 0 4-16,2-1-5 15,3 3 1-15,-1-3 5 16,0 0-6-16,1-1 0 16,2-1 1-16,0 0-1 15,-3 2 0-15,0-1-1 0,0 2 1 16,-2-3 0-16,-4 5 0 15,2-2-1-15,-2 2 1 16,0 0-1-16,-1 0 1 16,1 0-1-16,-1 0 1 15,1 0-1-15,-1 4 0 16,-1 2 0-16,-3 0 1 16,3-1-1-16,-2 1 0 15,-1 0 0-15,0 2-1 16,0-2 1-16,-1 0-1 15,2 1 1-15,1-3 0 0,0 1 0 16,0-2 0-16,1 0 0 16,2-1 0-16,0 0 0 15,2-2 0-15,-1 0 2 16,2 0-2-16,0 0 0 16,0 0 0-16,2-2 0 15,1-3 1-15,-4-1 1 16,-4 1-2-16,-6-1 2 15,-9 1-2-15,-6 1 0 16,-8-1 1-16,-5 0-1 16,-4 2 0-16,-3 3 1 15,-1-3 5-15,-1 1 2 16,1 1 8-16,-2-2 3 0,1 2-5 16,0-3-2-1,1 1-11-15,0 1 0 0,-2 1 0 16,0-1 5-1,1 1 0-15,-1-2 5 0,0 0 4 16,0-1-5-16,0-3 1 16,0-1-4-16,0-2 2 15,0-4 2-15,-5 2 4 16,1-3 0-16,-2-1-14 16,1-2 8-16,-2 0-6 15,3 0-2-15,-2-2 0 16,1 1 0-16,1 2 0 15,-1-1 0-15,2 1 0 16,-1-1-1-16,-1-1 1 16,2-1-1-16,0 1 1 0,-1-3-1 15,-1 0 1-15,1-1-1 16,1 0 0 0,-3-2 0-16,2 1 0 0,1-1 0 15,-2 0 0-15,0-1 0 16,-1 1 0-16,-1-2 0 15,3-1 0-15,-2 4 0 16,0-1 0-16,1-1 0 16,-2 2 0-16,1-3 0 15,1 2 0-15,-1-1 0 16,2 1 1-16,-1 1-1 16,0 1 0-16,2 1 0 0,0 2 0 15,-2 1 1-15,1 2-1 16,2 0 0-16,-3 0 0 15,2 5 0-15,-1 1 0 16,1 3 0-16,-1 1 0 16,2 1 1-16,1 2-1 15,-1 1 0-15,1-1 0 16,-2 0 0-16,0-1 0 16,-4 1 2-16,-1-3 4 15,-1 3 2-15,-2-1-7 16,-5-3 10-16,-1 1-3 15,-3-2 9-15,-4 2 3 16,-3 1 1-16,-3-3-11 16,-2 2 9-16,-3-3 2 15,-1 3-3-15,-7-1-4 0,-1 0 0 16,-6 2-5-16,0 3-2 16,-1-1-1-16,1 3-5 15,6-1 0-15,2 0 10 16,0 0-5-16,5 1-5 15,-2-1 6-15,-1 2-6 16,-2 0 0-16,0 0 0 16,-4 0 0-16,-3 0 0 15,1 0-1-15,-4 0 0 16,1 0 0-16,2 0 1 16,0 0 0-16,2-2 0 15,-2-4 0-15,0-1 0 16,0 2 0-16,-6-2 0 15,-3 1 0-15,-4 0 0 16,-2 1 0-16,0 3 0 0,1-1-1 16,1 1 0-16,1-1 1 15,1 1-1-15,2 0 0 16,-2-1 0-16,-1 1 0 16,-1-1 0-16,0 0 0 15,-4 2 0-15,-13-2 0 16,-15 3-1-16,-14 0 0 15,-3 0 0-15,5 0 1 16,19 0-1-16,27 0 1 16,10 3 1-16,4-3 0 15,-7 0-1-15,-4 1 1 0,-9-1-1 16,6 0 1 0,5 0-1-16,0 0 0 0,1 0 0 15,1 0 0-15,2 0-1 16,-3-1 1-16,1-2-1 15,-1 3 1-15,0 0-1 16,3 0 1-16,-2 0 0 16,-2 0 0-16,-5 0 0 15,-1 4 0-15,-5 2 1 16,-1-1-1-16,0 2 0 16,1-2 1-16,1 0-1 15,4 2 0-15,3-3 0 0,2-1 0 16,1 0 0-1,1 1-5-15,1-4 4 0,-2 0 1 16,1 0 0-16,-2 0-2 16,1 0-4-16,3 0 6 15,1 0-1-15,1 0 0 16,-4 0-14-16,-5 0 3 16,2 0 11-16,-7 4 0 15,4 0 0-15,-3 1 0 16,1 2-6-16,2-4 5 15,3 3 1-15,3-1 0 16,2-2 1-16,3-1-1 16,4 1 1-16,2-3-1 15,4 1 0-15,5-1 0 0,0 0 0 16,4 0 0-16,0 0 1 16,5-1-2-16,-1-4 2 15,4-3-1-15,1 1 1 16,2 0 0-16,-2 0 0 15,4 0 0-15,0 2 0 16,0 0 0-16,-1 1 0 16,3 0 1-16,-3 0-2 15,2 1 1-15,0 0 0 16,-1 0 0-16,1 0 0 16,4 0 0-16,-3 1 0 15,1-1 1-15,-2 3-1 16,1-2 0-16,-4 1 0 15,3 1-1-15,-3 0 1 16,2 0-1-16,-1 0 1 16,4 0 0-16,1 0 0 0,-2 0-1 15,6 0 1-15,-2 0-1 16,0 0 0-16,2 0 0 16,-1 3-5-16,1 0-4 15,0 1 9-15,2 0-1 16,0-1-7-16,0 0-1 15,-1 2 9-15,5 0-9 16,-2-1 2-16,2-1 7 16,0-1-9-16,-1 3 1 15,0-4 9-15,4 2-9 0,-2-2 7 16,1-1 1 0,1 1-1-16,0-1 2 0,0 0-1 15,0 0-1-15,0 0 1 16,0 0-1-16,0 0 2 15,0 0 0-15,0 0 0 16,0 0-1-16,0 0 1 16,0 0-1-16,0 0-5 15,0 0 4-15,0 0-4 16,0 0 5-16,0 0 0 16,0 0 0-16,0 2-6 15,0 0-1-15,0 3 8 16,0 0 0-16,0 2 0 15,0 3 0-15,0-2-1 16,0 3 1-16,0-1 0 0,3 4-1 16,4-1 1-16,-4-1 0 15,1 1 0-15,-1 0 0 16,2 1 0-16,-2-1 1 16,2-2-1-16,-1 2 0 15,2-3 0-15,-3 2-1 16,1 0 0-16,0-3 1 15,1 1 0-15,-2 0 0 16,0-1 1-16,3 0-1 16,-3 2 1-16,0-2-1 15,2 1 0-15,-1 0 0 0,1 1 0 16,-2 0 1 0,1-2-1-16,-1 1 0 0,0 1 0 15,-3 0 0-15,3 1 0 16,0 0 0-16,0 3 1 15,0-1-1-15,0 0 1 16,0 1-1-16,2 2 0 16,0-1 0-16,0-2 0 15,-1 0 0-15,2-2 0 16,-1 0 1-16,1 0-2 16,-1-2 1-16,0 0 0 15,3 1 0-15,-2 1 0 16,0 1 0-16,2 1 0 15,-2 0 0-15,0 0 0 16,-1 1-1-16,1 0 1 0,0-1 0 16,0-2 0-1,-3 0 0-15,1-2 0 0,-1-2 0 16,0-1 0-16,-1 0 0 16,-1-1 0-16,2-1 0 15,1 3 0-15,-1-1 0 16,-1 1 0-16,4 1 0 15,-3-3 0-15,0 3 0 16,0-2 0-16,0 1 0 16,-1-3 1-16,2 0-1 15,-2 2 0-15,0-2 1 16,0-1-1-16,-1-1 0 0,1 2 1 16,-1 0-1-1,1-1 1-15,-2 1-1 0,3 0 0 16,-2-1 0-1,-1-1 0-15,0 1 0 0,0 0 0 16,0-1 0-16,0 1 0 16,0-1 1-16,0 0-1 15,0-2 1-15,0 2-1 16,0-1 0-16,0-2 0 16,0 0 1-16,0 1 1 15,0-1-2-15,0 0 1 16,0 0 7-16,0 0-8 15,0 0-17-15,0 0-61 16,0 0-108-16,3 0-302 16,-1-3-433-16</inkml:trace>
  <inkml:trace contextRef="#ctx0" brushRef="#br0" timeOffset="24110.0641">9460 8632 530 0,'0'0'61'0,"0"0"-53"16,0 0-8-16,0 0 0 15,-3 0 9-15,6 0 11 16,13 3 16-16,4-1 9 16,10 3 6-16,8-3-2 15,4 0 1-15,10-2-1 16,4 0 18-16,15 0-11 16,20 0-17-16,17 0-8 15,6 0-8-15,-7 0-7 16,-14 0 0-16,-7 0-5 15,0 3 4-15,3 5 5 16,2 0-3-16,1 3 6 16,-2 3-2-16,-3 1-8 0,-4 2 3 15,-14-1 5-15,-11-4-3 16,-7-1-4-16,-5-1-2 16,23 4 1-16,19 3-4 15,23 3 2-15,3-4 12 16,-8-6 2-16,-5-1-5 15,-9-5-4-15,1 2 6 16,-5 1-6-16,1-4 2 16,-3 1-5-16,3 1-2 15,5-5 4-15,7 3 4 16,4-3 3-16,5 0 4 16,2 0-10-16,2 0 1 15,2-3-5-15,0 3 4 16,-6 0 6-16,-8 0 0 0,-7 0-3 15,-2 9-5-15,-1-1-3 16,-2 0-10-16,1-1 12 16,-2-2-7-16,1 0 1 15,-1-5 2-15,-1 0-7 16,2-1 6-16,1-7 0 16,-4 2-7-16,3-1 1 15,0 2 8-15,1-1-3 16,-2 0-6-16,1-3 5 0,-5 1 1 15,0-1-5 1,-15 3 4-16,-9-1 0 0,9 1-5 16,9-2 6-16,12-3-6 15,11 0 7-15,-22-1-7 16,-20 4 1-16,-9 1 5 16,-6 2-7-16,11-5 2 15,11 3-1-15,6-4 0 16,2 1 0-16,1 2 0 15,-1-1 0-15,0 3 5 16,-1-2-6-16,-1 2 0 16,0 1 0-16,-1-2 1 15,3 0-1-15,-1-3 1 16,2-2-1-16,-5 2 1 16,2-2-1-16,-3 0 1 0,-4 2 0 15,-2 0-1-15,-1 1 3 16,-2-1 3-16,-1 3 3 15,2 2-2-15,0-1-1 16,0-1-5-16,17 1 6 16,17 0 3-16,18-2 14 15,9 0-14-15,-9 4-8 16,-10-1-1-16,-10-3 1 16,-2 1-1-16,2-2 7 15,3-1 0-15,-4 2-7 16,3 0 10-16,-3 0-2 15,-2 2 5-15,-2-2 2 16,-4 2-4-16,-13-2-1 16,-14 2 0-16,-15 0 2 15,-1 1-6-15,1-3 15 0,5-1-8 16,-3 0-8-16,-12-1-5 16,-9 4 0-16,-12 1-1 15,-11 2-27-15,-21-14-95 16,-15 3-178-16,-16-10-1039 0</inkml:trace>
  <inkml:trace contextRef="#ctx0" brushRef="#br0" timeOffset="24769.3768">15058 7542 876 0,'0'0'95'0,"-84"0"-43"15,48 0 74-15,5 0 29 16,15-6 54-16,13-3-61 16,3-4-65-16,25-6-48 15,36-15-5-15,47-14 28 16,53-20 12-16,27-9-18 16,-2 4-21-16,-16 10-13 15,-34 19-5-15,-18 6-12 16,-16 8 5-16,-19 9-6 15,-22 6-24-15,-22 6-79 16,-5-4-166-16,-10 1-215 16,-8 1-176-16</inkml:trace>
  <inkml:trace contextRef="#ctx0" brushRef="#br0" timeOffset="25046.5887">15932 6925 682 0,'0'0'621'15,"0"0"-576"-15,0 0-44 16,0 0-1-16,0 0 38 16,0 0 82-16,121 3-21 15,-57-3-24-15,3 0-16 16,1 0-12-16,-3 6-25 16,-9 2-7-16,-9 6-5 15,-10 0-9-15,-15 8 1 16,-8 3 4-16,-13 6 4 0,-1 7-1 15,-29 5 4-15,-11 9-3 16,-15 2-8-16,-4 0-2 16,0-4-30-16,21-11-74 15,17-11-183-15,21-20-479 0</inkml:trace>
  <inkml:trace contextRef="#ctx0" brushRef="#br0" timeOffset="38803.084">9403 9967 183 0,'0'0'106'15,"0"0"-20"-15,0 0-11 0,0 0 6 16,0 0 19-1,-9 0-4-15,9 0-34 0,0 0-30 16,0 0-20-16,0 0-11 16,5 0 11-16,12 0 8 15,4 1 23-15,11 1 12 16,5 0-6-16,5-2-7 16,1 1-11-16,4-1 0 15,4 0-13-15,2 0 8 16,5 0-4-16,6 0 9 15,17 0-10-15,13 0-4 16,-5 0-4-16,-10 0-3 16,-10 0-4-16,-14 0 11 15,5 0-4-15,10 4-11 16,-3 1 5-16,-1 2-6 0,0 3 6 16,-1 2-6-16,-1 0 0 15,-2 1 0-15,-2-1 0 16,-2-3 7-16,0 1 4 15,-1-3 7-15,3-4 1 16,2-1-2-16,-1-2-2 16,-1 0 2-16,0 0 0 15,-3 0-1-15,0-4-5 16,-1 0-11-16,1 2 10 16,-1 2-3-16,4 0 0 15,1 0-1-15,3 0 2 16,2 0-1-16,3 2 2 0,1-2-2 15,-3 0-7 1,-2 0 9-16,0-3-2 0,-4-5 0 16,5 1 3-16,-1-3-9 15,0 3-1-15,0-3 1 16,-4 4-1-16,2 0 1 16,-2 3-1-16,-3-2 7 15,0 0-8-15,0 3 3 16,0-3 3-16,2-2-6 15,-3 1 10-15,3-3-9 16,-4-2 5-16,-3 0 6 16,0 0 5-16,-6 0 2 15,1 2-4-15,-7 4-3 16,-1-1-4-16,-7 4 0 0,-4-1-7 16,-6 2 7-1,-1-1-2-15,-6 0 4 0,-2 1-2 16,-6-2 0-16,-1 2-2 15,-4 1 2-15,-3 0 0 16,1 0-2-16,-1 0-5 16,0 0-1-16,0 0-79 15,2 0-154-15,0 1-279 16,-2 3-289-16</inkml:trace>
  <inkml:trace contextRef="#ctx0" brushRef="#br0" timeOffset="45548.8338">20853 10126 772 0,'0'0'143'0,"0"0"-104"16,0 0 31-16,0 0 88 15,0 0-17-15,-18-8-28 16,36 3 4-16,16-2-21 16,24-3 12-16,32-2-17 15,28-4-13-15,5-2-8 0,-17 1 3 16,-31 1-8 0,-29 6-13-16,-6 0-1 0,2-4-20 15,4 1-16 1,2-1-14-16,-8 0 8 0,-5 3-9 15,-9 2 0-15,-3-1 0 16,-8 5-11-16,-5 3-62 16,-7 0-65-16,-6 2-94 15,-16 0-122-15,-10 4-251 0</inkml:trace>
  <inkml:trace contextRef="#ctx0" brushRef="#br0" timeOffset="45847.759">20711 10369 1407 0,'0'0'193'15,"0"0"-138"-15,164-39-40 16,-33-1 59-16,14-9 48 15,-3 4 5-15,-19 5-32 16,-19 9-23-16,-6 1-17 16,-18 6-22-16,-15 6-17 15,-19 3-15-15,-9 3 5 16,2 3-6-16,-2 1 0 16,-4 0-50-16,-14 7-76 0,-19 4-107 15,-4 13-306-15,-24 2-278 16</inkml:trace>
  <inkml:trace contextRef="#ctx0" brushRef="#br0" timeOffset="50936.7265">9934 11279 785 0,'0'0'8'0,"0"0"-8"16,0 0-13-16,0 0 13 0,105 29 16 16,-38-15 46-16,31 1 0 15,29 0 16-15,25-3-15 16,9-1 0-16,-3-5-9 16,-4 1-4-16,4-2 1 15,5 3-7-15,4 2 8 16,6 1-4-16,6 6-11 15,-5-2-2-15,-4 2 0 16,-6 1-3-16,-12-1 0 16,-8-3-11-16,-4-1-5 15,-3-3-2-15,-3-6 1 16,6-4-1-16,-2 0 17 0,0-13-12 16,0-4-2-16,-1 0-1 15,-1 0-2-15,1 3 0 16,-3 3 5-16,-1-2 10 15,-2 1-11-15,-7-6-3 16,0-1 7-16,-7-2 4 16,-2-3-1-16,-1 0 1 15,-2 0-2-15,-4-2 4 16,-5 1 1-16,-4-1-9 16,-5 4 2-16,-17 0-1 15,-14 5-8-15,-14 3 3 16,-7-1-7-16,6-3 3 15,4-4-2-15,3-6 5 16,-3-3 0-16,-3-1-3 16,-6-5-4-16,0-3-7 0,-3-6 8 15,-7-2-8-15,-5-1 1 16,-7-4-1-16,-3 2 1 16,-6-4-1-16,-6 1 0 15,-6-3 7-15,0 1 2 16,-11 0 6-16,-12 0 6 15,-9 1-1-15,-7 2-3 16,-4 2-3-16,-8 5-8 16,-4 5-5-16,-6 4-1 15,-16 1 6-15,-25 7-7 16,-27 3 1-16,-15 6-1 16,-2 11 0-16,1 6 0 15,10 3 0-15,-3 0 6 0,0 7-6 16,-8 6 0-1,-7 1 0-15,-5 3 0 0,-5 2 0 16,-2 4 0-16,-1 0 1 16,-2 4 0-16,-2 1 0 15,-4 0-1-15,3 1-1 16,3 1-1-16,5 0 2 16,7-1 0-16,5 0 0 15,6-2 0-15,-3-1-1 16,1 0 0-16,-4-1 0 15,4 2 1-15,3 2 0 16,8 2 0-16,10 2 1 0,6-1-1 16,13 1-6-16,10-2 5 15,3-1 0-15,3-3-2 16,3-1 3-16,11-2-2 16,13-6 1-16,19-1 1 15,-1-2-1-15,-4 6 1 16,-5 1 0-16,-2 5 0 15,8 0-6-15,9 0 0 16,9 2 5-16,7 1-7 16,9 4-1-16,10 6-2 15,5 4 2-15,9 8 0 16,18 3 1-16,10-1 7 16,9 0-2-16,9-4-3 0,6-5 5 15,18-3 0-15,15-5 0 16,-8-11 0-16,-4-6 0 15,-15-9 0-15,-13-8 1 16,3-3 0-16,6 0 0 16,-5 0 0-16,-4-14 0 15,2 0-7-15,23-9-102 16,-15 3-167-16,-9-4-375 0</inkml:trace>
  <inkml:trace contextRef="#ctx0" brushRef="#br0" timeOffset="52559.6749">21430 8746 183 0,'0'0'159'0,"0"0"-5"16,0 0 30-16,68-78-31 15,-56 56 14-15,-2-1-15 16,-5 1 10-16,-5-2 27 15,0 3-23-15,0 1-36 16,-13 1-12-16,-2 3-12 16,-8 9-15-16,-3 5-28 15,-9 2-36-15,-8 16-20 16,-3 16-5-16,-5 12-1 16,2 4-1-16,10 5 2 15,11 0 5-15,13-6-7 16,13-1-1-16,2-8 1 15,17-4 0-15,11-6-1 16,9-9 0-16,2-10-21 0,3-9-5 16,1-5 4-16,-1-21 2 15,-4-11 6-15,-6-8 8 16,-6-4-3-16,-7-2 9 16,-10 3 0-16,-8 6 1 15,-1 8 0-15,0 10 1 16,-1 8 5-16,-4 10 14 15,4 6-1-15,1 0-19 16,0 14-8-16,0 9-1 16,7 6 9-16,13 2-1 15,8-2-7-15,5-4-39 16,7-4-10-16,6-11-31 16,-1-8 15-16,0-2 19 0,-9-10 23 15,-11-10 15-15,-10-3 15 16,-9-1 1-16,-6 4 0 15,0 0 42-15,-4 6 37 16,-4 5 22-16,3 7 7 16,5 2-66-16,0 8-42 15,1 17-6-15,15 9 6 16,5 7 7-16,1 3-5 16,3 2-1-16,-2 1 8 15,0 0-8-15,-3-5 0 16,-5-4 0-16,-5-7-1 15,-5-9-10-15,-5-9-19 16,0-10 7-16,-10-3 21 0,-8-14 0 16,-8-19-8-16,-4-9 8 15,1-9 1-15,5-4 1 16,7 0 9-16,13 4 2 16,4 6-12-16,4 8 0 15,13 8 1-15,5 9-1 16,0 8-2-16,0 6-5 15,-2 6 0-15,-2 1-2 16,-5 15 8-16,-3 7-5 16,-3 6-19-16,-7 6-36 15,0 3-46-15,-12 10-80 16,-1-9-188-16,-2-13-257 0</inkml:trace>
  <inkml:trace contextRef="#ctx0" brushRef="#br0" timeOffset="52934.0559">22082 8564 1154 0,'0'0'196'16,"0"0"-95"-16,0 0 49 16,16 102-29-16,-1-53-19 15,4 4-40-15,-1 0-5 16,2 0 4-16,-5 0-21 15,-1-8-27-15,-6-7-4 16,0-9-9-16,-7-12 1 16,-1-13 5-16,0-4 16 0,-6-7-5 15,-9-18-9-15,-6-14-8 16,-1-13 0-16,-2-7 1 16,3-5-2-16,6 1 1 15,6 10-1-15,9 9 0 16,0 13 0-16,3 11-5 15,9 10-2-15,6 9-2 16,0 1 3-16,0 11-1 16,0 12-18-16,-5 8-38 15,-1 5-43-15,-6 20-67 16,-3-11-143-16,-3-6-231 0</inkml:trace>
  <inkml:trace contextRef="#ctx0" brushRef="#br0" timeOffset="53600.5025">22182 8937 814 0,'0'0'240'16,"0"0"-104"-16,0 0 18 16,0 0-22-16,0 0-29 15,0 0-42-15,0 0-11 16,62-90-15-16,-57 61-7 15,0-4-4-15,-5-1-6 16,0 5 5-16,0 3 2 0,0 6 10 16,0 7 22-16,-4 2 5 15,1 8 2-15,2 1-12 16,1 2-24-16,0 0-28 16,0 10-5-16,3 9 4 15,10 6 0-15,5 4-1 16,8 1 1-16,5-1 1 15,3 0 0-15,6-7 0 16,-1-5-66-16,-1-7-63 16,0-10-49-16,-8 0-97 15,-11-17-8-15,-7-9-21 16,-10-9 53-16,-2-3 75 16,-4-3 176-16,-10-1 4 15,-1 4 133-15,-1 7 64 0,3 8 20 16,2 8-23-16,3 7-11 15,2 6-27-15,2 2-39 16,-2 3-68-16,2 15-34 16,0 8 16-16,4 6 10 15,0 4-4-15,0 0-13 16,10-2-15-16,6-5-6 16,1-9-6-16,2-6 0 15,0-9 0-15,-4-5 5 16,0-5 3-16,-5-17-8 15,-2-6-1-15,-3-8 1 16,-5-3-1-16,0-3-1 16,-7 2-8-16,-6 5-6 15,-2 6 2-15,1 12 2 0,-2 10-7 16,3 7-51-16,0 10-65 16,2 9 1-16,6 5-16 15,8 3-70-15,15-8-121 16,6-2-301-16</inkml:trace>
  <inkml:trace contextRef="#ctx0" brushRef="#br0" timeOffset="54270.6387">22770 8445 933 0,'0'0'242'0,"0"0"-161"16,0 0-51-16,0 0 40 0,0 0 13 16,0 0-17-16,0 0-7 15,49 81 3-15,-49-50-9 16,0 0-21-16,-6 1-13 16,-7-5-9-16,2-3-9 15,1-5 0-15,6-8-1 16,3-9-11-16,1-2-17 15,0-8-20-15,12-13-34 16,7-7 7-16,4-5 40 16,3-3 23-16,0 4 12 15,-2-2 0-15,-4 5 0 0,-6 0 0 16,-5 6 1-16,-3 1 18 16,-5 9 37-16,-1 3 23 15,0 6-1-15,0 1-19 16,0 3-24-16,0 0-30 15,0 10-5-15,0 5-1 16,-1 4 0-16,1 0 0 16,0 2 0-16,0 0 1 15,10-3-1-15,4-1 1 16,5-2 0-16,3-8 0 16,-1-4-8-16,3-3-4 15,-6-3-13-15,0-11 12 16,-6-8-5-16,-3 0 8 15,-5-4 9-15,-4-2 1 0,0 2 1 16,0 2-1-16,0 4 21 16,0 9 27-16,0 3 15 15,-1 7-3-15,1 1-31 16,0 6-29-16,0 15 1 16,7 6 5-16,4 5 13 15,2 1 2-15,0-1-8 16,-2-3-1-16,-2-2-12 15,0-8 0-15,-5-7-69 16,-4-12-107-16,0 0-195 16,0-8-386-16</inkml:trace>
  <inkml:trace contextRef="#ctx0" brushRef="#br0" timeOffset="54446.4414">22939 8085 909 0,'0'0'214'0,"0"0"-133"15,0 0-65-15,0 0-16 16,0 0-25-16,0 0-140 16,111 50-115-16</inkml:trace>
  <inkml:trace contextRef="#ctx0" brushRef="#br0" timeOffset="55682.2809">23291 8249 1129 0,'0'0'245'16,"0"0"-107"-16,0 0-57 15,0 0-33-15,0 0 15 16,0 0-16-16,-6 73-15 16,11-44-2-16,1-2-5 15,-1 2-10-15,0-3-14 0,0-2 7 16,-1-8-7 0,-1-2-1-16,0-6-17 0,-3-6-41 15,0-2 30-15,0-7 19 16,0-13-17-16,-5-11-2 15,-5-10 27-15,1-4-7 16,0 0 8-16,4 4 0 16,3 7 11-16,2 11-10 15,0 7 11-15,0 9-11 16,10 7 0-16,0 0-1 16,5 9 1-16,0 10 14 15,5 6 2-15,-3 2-1 16,2 2 0-16,-5-2-10 15,3-1 3-15,-5-4-8 16,0-8 0-16,-6-7 5 0,-2-7-6 16,-2 0 7-1,-2-11 9-15,1-14-9 0,-1-8-5 16,2-4-1-16,0-2 7 16,2 5 0-16,2 3 6 15,1 6 3-15,2 8-8 16,3 5-2-16,-1 6 2 15,1 5 0-15,2 1-9 16,3 0 1-16,2 8 0 16,3 4 1-16,-2 1-1 15,1-2 4-15,-3-2-5 16,-3-4-39-16,-1-5-40 16,-4 0-3-16,-4-2 6 0,-5-14 3 15,-1-5 3-15,0-2 30 16,0-4 24-16,-4 5 16 15,-6 3 30-15,2 2 31 16,2 8 32-16,0 1-4 16,1 8-23-16,0 0-15 15,-1 0-32-15,-1 13-17 16,0 6 6-16,-1 7-2 16,0 2 9-16,5 2-8 15,1-3-1-15,2 1-6 16,0-6 1-16,0-4-1 15,9-9-8-15,-3-6-33 16,0-3-5-16,1-2 16 16,0-13 14-16,-2-3-4 0,-2-3 14 15,-1 0 5-15,-1 3 1 16,-1 3-2-16,0 4 2 16,0 1 10-16,0 7 24 15,0 3-3-15,0 0-12 16,0 0-17-16,2 6-2 15,1 6 2-15,3 4 4 16,3 2 0-16,1-1-5 16,2-3 0-16,1-2 0 15,-3-5 2-15,3-6-3 16,-3-1-10-16,-3-8 0 16,1-14-2-16,-3-6-5 15,-5-7 4-15,0-5 12 0,0-8 1 16,-14-4 1-1,-3-6 0-15,-5 0 16 0,2 3 18 16,2 10 3-16,3 12 30 16,4 12 12-16,4 12-11 15,4 4-14-15,3 5-40 16,0 0-15-16,0 14-16 16,1 11 11-16,11 10 5 15,2 4 0-15,3 4 1 16,0 0 1-16,2 0-1 15,0-3 0-15,0-3 0 16,-3-1-1-16,-4-7 0 16,-1-5-25-16,-3-4-62 0,-2-6-48 15,-4-11-53 1,-2-3-160-16,0 0-50 0</inkml:trace>
  <inkml:trace contextRef="#ctx0" brushRef="#br0" timeOffset="55880.4668">23631 7954 709 0,'0'0'189'0,"0"0"-94"0,0 0 6 15,0 0-37 1,0 0-29-16,102-43-35 0,-61 22-3 15,-6 3-166-15,-8 2-419 0</inkml:trace>
  <inkml:trace contextRef="#ctx0" brushRef="#br0" timeOffset="56614.567">23897 7958 582 0,'0'0'272'16,"0"0"-121"-16,0 0-56 16,0 0-25-16,0 0-11 15,0 0 9-15,0 0 10 16,30 0-27-16,-23 0-22 15,-1 0 7-15,-2-4-7 16,0-3-7-16,-3-3-3 16,-1-2-9-16,0-2-4 15,0 0-5-15,0-1 6 16,-3 1-5-16,-4 2 30 16,1 3 31-16,0 3-2 0,1 4 2 15,-2 2-18-15,2 0-22 16,1 4-17-16,-2 11-5 15,0 8 0-15,2 4 15 16,4 5 8-16,0 0 1 16,0-1-12-16,10-2-4 15,3-4-2-15,5-4 0 16,2-4 1-16,1-5-7 16,1-5 7-16,2-6 2 15,-2-1-10-15,2-4-43 16,0-19-61-16,-5 3-234 15,-13 1-736-15</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22:52.382"/>
    </inkml:context>
    <inkml:brush xml:id="br0">
      <inkml:brushProperty name="width" value="0.05292" units="cm"/>
      <inkml:brushProperty name="height" value="0.05292" units="cm"/>
      <inkml:brushProperty name="color" value="#FF0000"/>
    </inkml:brush>
  </inkml:definitions>
  <inkml:trace contextRef="#ctx0" brushRef="#br0">8889 6142 986 0,'0'0'151'16,"0"0"33"-16,0 0-58 0,0 0-11 15,0 0-6-15,0 0-17 16,46-52-28-16,-9 32-30 16,6-5-18-16,10 0-4 15,3-3-12-15,6 0 0 16,5 1 0-16,-2 2-80 16,14-1-112-16,-19 6-159 15,-13 6-265-15</inkml:trace>
  <inkml:trace contextRef="#ctx0" brushRef="#br0" timeOffset="198.6145">9068 6232 940 0,'0'0'204'15,"0"0"-104"1,0 0 40-16,0 0 23 0,0 0-67 15,128-61-52-15,-31 15-18 16,37-12-16-16,17-3-10 16,-27 13-149-16,-30 10-410 0</inkml:trace>
  <inkml:trace contextRef="#ctx0" brushRef="#br0" timeOffset="940.8107">14982 6095 1435 0,'0'0'195'15,"0"0"-131"-15,0 0-34 16,0 0-9-16,0 0 72 0,94-70 0 16,6 20-29-1,41-13-23-15,16 1-21 0,-6 11-9 16,-26 12-10-16,-39 17-1 15,-21 8-13-15,-19 6-68 16,6 8-89-16,-10 0-162 16,-10 0-247-16</inkml:trace>
  <inkml:trace contextRef="#ctx0" brushRef="#br0" timeOffset="1176.1806">15156 6287 1228 0,'0'0'192'0,"0"0"-146"0,0 0-34 15,0 0 30 1,0 0 99-16,106-5 23 0,-5-25-63 16,37-15-44-1,11-8-23-15,-11 3-13 0,-34 11-13 16,-39 15-8-16,-16 7-10 15,17-9-111-15,-9 3-212 16,-9-2-496-16</inkml:trace>
  <inkml:trace contextRef="#ctx0" brushRef="#br0" timeOffset="5189.3609">12800 7777 530 0,'0'0'88'16,"0"0"-11"-16,0 0 19 15,0 0 63-15,0 0-3 16,0 0-9-16,-41-40-34 16,52 25-44-16,19-4-8 15,25-13 3-15,31-10-3 16,30-11-1-16,11-2-18 0,-19 9-5 16,-25 15-20-16,-32 11-6 15,-9 3-1-15,4-1-9 16,0 0-1-1,-2 3-32-15,-12 4-69 0,-15 8-101 16,-17 3-86-16,-5 12-61 16,-18 5-183-16</inkml:trace>
  <inkml:trace contextRef="#ctx0" brushRef="#br0" timeOffset="5423.2338">12878 7960 84 0,'0'0'633'0,"0"0"-565"0,0 0 33 16,0 0 45-16,113-20 36 15,-41-5-18-15,25-13-35 16,17-12-40-16,-8 2-27 16,-23 9-9-16,-25 10-27 15,-13 7-13-15,7-2-4 16,8-1-9-16,6 0-38 15,16 0-139-15,-17 5-180 16,-13 3-538-16</inkml:trace>
  <inkml:trace contextRef="#ctx0" brushRef="#br0" timeOffset="10002.2974">17058 7431 72 0,'0'0'120'0,"0"0"-82"16,0 0-17-16,0 0 40 15,0 0 38-15,0 0-5 16,-69 1-7-16,63 0-12 16,2-1 6-16,2 0-14 0,2 0-16 15,0 0-9-15,0 2-2 16,0-1-9-16,0 0-18 15,12 3 29-15,11-1 41 16,10-3 10-16,9 0-9 16,14 0 19-16,8-11-14 15,17-7-11-15,16-7-14 16,13-5-6-16,-10 2 2 16,-20 4-19-16,-25 4 6 15,-13 4-21-15,5-2-4 16,2-1-7-16,5-3-5 15,-9 4 0-15,-7 4-2 16,-10 1-7-16,-8 5 0 16,-7 4 0-16,-8 1 0 15,-2 3 1-15,-3 0-2 0,0 0-30 16,0 0-73-16,0 8-76 16,-9 30-58-16,-5-1-16 15,-4-1-132-15</inkml:trace>
  <inkml:trace contextRef="#ctx0" brushRef="#br0" timeOffset="11489.372">4321 8693 553 0,'0'0'133'0,"0"0"-20"15,0 0-90-15,0 0-12 16,0 0 48-16,0 0 44 16,138-61-2-16,-40 14-7 15,29-15-23-15,8-8-16 16,-7 2-10-16,-30 15 0 15,-33 15-20-15,-20 13-15 16,-10 6 2-16,2 2-11 16,-3-1 6-16,-1 2-7 15,-11 5-6-15,-7 5-61 16,-9 6-75-16,-6 6-78 0,-16 13-38 16,-10 5 34-16</inkml:trace>
  <inkml:trace contextRef="#ctx0" brushRef="#br0" timeOffset="11729.333">4658 8815 715 0,'0'0'181'16,"0"0"-154"-16,0 0-17 15,87-7 29-15,-36-12 32 16,25-14 39-16,25-16 6 15,35-16-36-15,11-7-11 0,-6-1-9 16,-14 8-33 0,-26 11-9-16,-24 14-17 0,-15 12 0 15,-18 11-1-15,10 6-93 16,-11 3-126-16,-7 1-156 0</inkml:trace>
  <inkml:trace contextRef="#ctx0" brushRef="#br0" timeOffset="13866.5416">4759 8023 454 0,'0'0'196'15,"0"0"-66"-15,0 0 3 16,0 0-20-16,-42-76 7 16,21 57-13-16,0-2 3 15,0 1-21-15,-1 0-5 16,-2-1-10-16,-1-1-17 15,-3 0-15-15,-4-1-1 0,1 2 4 16,-5 0 4 0,-2-1-14-16,-2 0-7 0,3 0-1 15,-2-1 12-15,-1 0-17 16,-3 1-6-16,-2 1-4 16,-6-1 0-16,0 4 3 15,-5 3-2-15,-4 0 2 16,-1 4-6-16,-5 0 0 15,-4 2-8-15,0-2 27 16,3 2-15-16,-3 0 2 16,-2 1 2-16,-1-3-6 15,-6 5-10-15,4-4 7 16,-2 4 1-16,4 1-3 16,-2-1 0-16,5 3-4 0,3 0-1 15,3 2 1-15,1 1 0 16,6 0 3-16,4 0-5 15,2 0-1-15,2 5 0 16,1 4 0-16,-1 1 1 16,1 2 0-16,-7 4 0 15,-3 3 0-15,-17 4-1 16,-17 10 0-16,-16 5 1 16,8-3 0-16,20-5 1 15,19-8-1-15,1-2 2 16,-25 8-1-16,-21 7-1 15,-13 5 0-15,20-9 0 16,23-6 1-16,30-9-1 0,1-3 0 16,-4 4 0-1,-2-1 0-15,-4 1 0 0,6-1 1 16,9 1-1-16,4-1 0 16,3 2-9-16,5 3 8 15,1 3-6-15,3 7 6 16,3 1 0-16,0 7 0 15,2 2-7-15,7 5 8 16,-1 3 0-16,5 4-1 16,3-1 0-16,5 1 0 15,0-2 0-15,0-2-6 16,13-3 6-16,6 0 0 16,8-3 1-16,7-1-1 0,5-1 1 15,15-2 0 1,14 0 1-16,23-3-1 0,21-1 0 15,10-5 1 1,1-10 6-16,2-9-7 0,-4-3 2 16,0-5-1-16,-2-1 0 15,-4-2 0-15,-2 0-1 16,-1 0-1-16,-2 0 1 16,-5 0 0-16,-1 0-1 15,-1 0 0-15,3 0 1 16,-4 0 0-16,-4 0 0 15,2 0 6-15,-8 0-6 16,-1 0 0-16,0-3-1 16,0 1 1-16,-13-1 1 15,-16 1 6-15,-12 0-5 0,-5-2 8 16,5 0-9-16,6-3 10 16,9-1-2-16,-4-3-2 15,0-2 3-15,0-2-1 16,1-3 0-16,-1-3 3 15,-1-3-2-15,-1 0 1 16,2-2-5-16,-4-3 5 16,-2 0-2-16,-4 0-1 15,1 0-1-15,-6 0-1 16,-5 1 1-16,-1 0 4 16,0 0-4-16,-4 0 4 15,-3-1-5-15,-2-1 2 0,-1-2-2 16,-5-3-4-16,2-3 4 15,0 0-5-15,-3-2 5 16,0 2-4-16,-4 1-1 16,-3 0 11-16,-1 3 1 15,-4 1-2-15,-4 0-5 16,-4 2 1-16,-4 2-1 16,0 0 2-16,0 0-2 15,-12 0 1-15,-1 1-1 16,-5-1-6-16,4 3 0 15,-2 1 0-15,1 1 2 16,0 3 3-16,2 2-4 16,-5-1-1-16,0 5 6 0,-3 1-5 15,-4 2-1 1,-5 2 0-16,-3 0 2 0,-3 2-1 16,-1 2 5-16,0 0-4 15,6 1 4-15,1 3 0 16,3 2-6-16,1 0 1 15,-1 0-1-15,-5 9 0 16,-4 7-1-16,-6 6 0 16,-4 4 0-16,-2 2-41 15,1 1-26-15,6-3-18 16,5-2-53-16,5-4-110 16,10-8-295-16,6-10-550 0</inkml:trace>
  <inkml:trace contextRef="#ctx0" brushRef="#br0" timeOffset="37434.1696">21661 10115 474 0,'0'0'120'0,"0"0"-71"0,0 0 56 15,0 0 44 1,0 0 8-16,0 0 4 0,-8 0-21 16,12-2-21-16,6-5-4 15,8-6 0-15,7-1-2 16,8-3-22-16,7 2-18 15,8-1-16-15,4-1-7 16,5 0-8-16,1 2-11 16,2 0 3-16,1-2-4 15,2-1-9-15,1-2 1 16,0-2-7-16,1-2 1 16,-2 0-6-16,-3 1-4 15,-10 3-5-15,-5 3 0 16,-9 2-1-16,-8 8-11 15,-6 0-64-15,-6 7-67 16,-16 0-127-16,0 7-299 16,-6 2-268-16</inkml:trace>
  <inkml:trace contextRef="#ctx0" brushRef="#br0" timeOffset="38829.7829">6026 11298 449 0,'0'0'98'0,"0"0"-25"15,0 0 65-15,0 0 14 16,0 0-11-16,0 0-25 15,-25 5-23-15,25-5-29 16,0 0-35-16,0 1-12 16,0 0-11-16,15 2 31 15,6 0 29-15,9 1 9 16,13-1-5-16,9-3 12 16,24 0 0-16,20 0-15 0,21-10-11 15,6-5 7-15,-10 2-7 16,-7 2-4-16,-12 4-15 15,3 0-6-15,-3 7 0 16,-15-2-8-16,-13 2 7 16,-16 0-4-16,-4 0-11 15,4 0 3-15,10 4-9 16,7 1 1-16,-4-1-2 16,0-1 0-16,0-3 4 15,-1 0 2-15,0 0 8 16,-3-1-9-16,1-7-1 15,-5-3 7-15,1 1-1 16,-3 0 1-16,-3 3-8 16,-3 3-4-16,-4 0 1 15,-5 1-7-15,-7 2 5 0,-4 0 2 16,-4-1-7-16,-6 1 1 16,-2-3 4-16,-3 3 0 15,-5 0-5-15,-2 1 0 16,-1-2 0-16,-4 2 0 15,2 0-1-15,-2 0 0 16,1 0-55-16,4 0-75 16,13 0-118-16,1 0-127 15,-1 0-447-15</inkml:trace>
  <inkml:trace contextRef="#ctx0" brushRef="#br0" timeOffset="46779.2587">17418 9685 929 0,'0'0'270'0,"0"0"-53"15,0 0 20-15,0 0-72 16,0 0-94-16,-30 29-57 16,33 37 4-16,18 25 51 15,1 0-1-15,2-15-32 16,-6-22-20-16,-1-14-7 16,3 7-8-16,2 7-1 15,1 3-23-15,-5-7-103 16,-7-1-108-16,-9-11-252 0,-2-15-87 15</inkml:trace>
  <inkml:trace contextRef="#ctx0" brushRef="#br0" timeOffset="47196.5421">17107 10171 924 0,'0'0'169'0,"0"0"-92"16,0 0 60-16,51-85-19 15,-11 59 27-15,4 6-26 16,2 4-30-16,3 8-16 16,-6 8-1-16,-5 0-7 15,-6 10 2-15,-6 17-13 16,-7 4 10-16,-4 5 4 16,-3 6-20-16,-3 2-6 0,1-1-14 15,5-2-15-15,2-6-5 16,3-5-8-16,4-9 0 15,3-11 0-15,1-7 1 16,2-3 0-16,0-20-1 16,-6-9 0-16,-2-9-1 15,-8-3-10-15,-10-2 2 16,-4-1-1-16,-10 2 3 16,-11 9-1-16,-6 5 2 15,-3 11 0-15,-1 11-14 16,-2 6-23-16,2 9-12 15,2 16-10-15,9 6-42 16,9 5-57-16,20 13-89 16,16-10-128-16,7-6-346 0</inkml:trace>
  <inkml:trace contextRef="#ctx0" brushRef="#br0" timeOffset="47952.3978">18159 10243 1631 0,'0'0'216'0,"0"0"-107"16,0 0-8-16,0 0-15 16,0 0 11-16,18 81-21 15,6-36-22-15,1 9-11 0,5-1-13 16,3-3-15-16,0-6-9 15,5-10-6-15,-2-12 0 16,0-13-9-16,-7-9-37 16,-4-12-6-16,-6-22-9 15,-7-13-11-15,-8-8 13 16,-4-4-2-16,0-2 31 16,-6 8 21-16,-3 7 8 15,2 11 1-15,1 12 6 16,0 9 22-16,3 11 27 15,1 3-27-15,2 9-20 16,0 16-2-16,0 11 8 16,11 5 5-16,5 3-1 0,8 2-4 15,4-3-3-15,7-6-5 16,2-7-5-16,6-12-1 16,-1-9-2-16,-3-9-16 15,-6-7-33-15,-11-19-64 16,-10-6 30-16,-12-9 42 15,0-4 20-15,-18-4 10 16,-6 5 11-16,-1 6 2 16,4 10 1-16,2 9 16 15,5 10 2-15,4 9-4 16,7 0-15-16,3 14-6 16,1 10 4-16,20 2-5 15,6 2 6-15,6-2 0 0,1-6-1 16,1-4-8-16,-4-6-7 15,-6-7-13-15,-4-3 11 16,-8-2 9-16,-6-12 3 16,-6-4 7-16,-1 0 17 15,0 2 52-15,0 5 26 16,0 4 11-16,0 7-16 16,0 0-54-16,2 7-25 15,12 13 10-15,5 7 1 16,0 6 1-16,0 0-16 15,-4-2-6-15,-2-4-1 16,-4-7-26-16,-4-9-101 0,-5-14-111 16,-9-13-32-1,-7-13-432-15</inkml:trace>
  <inkml:trace contextRef="#ctx0" brushRef="#br0" timeOffset="48090.3293">18727 9972 829 0,'0'0'245'16,"0"0"-156"-16,0 0 36 15,0 0-41-15,0 0-68 16,0 0-15-16,0 0 5 16,70 14-6-16,-9 33-82 15,-8-6-141-15,-9-2-133 0</inkml:trace>
  <inkml:trace contextRef="#ctx0" brushRef="#br0" timeOffset="48425.5633">19101 10272 1071 0,'0'0'188'0,"0"0"-86"16,0 0 75-16,38 74-18 15,-22-40-32-15,2 4-51 16,-6 1-3-16,0-1 12 16,-5-2-32-16,-2-8-22 15,0-8-19-15,-4-10-5 16,2-10 2-16,-3-9 17 15,0-23 20-15,0-14-19 16,0-12-8-16,0-3-1 16,0 4 2-16,3 11 10 15,7 14 10-15,1 11 5 16,3 15-10-16,5 6-10 0,3 1-2 16,5 20-2-16,0 7-4 15,-2 8-9-15,2 4-7 16,-4 2-1-16,5 5-44 15,15 9-82-15,-8-13-247 16,-2-10-654-16</inkml:trace>
  <inkml:trace contextRef="#ctx0" brushRef="#br0" timeOffset="48810.9405">20095 10195 1377 0,'0'0'290'0,"0"0"-44"15,0 0-75-15,0 0-107 16,0 0-36-16,0 0 14 0,67 77 3 16,-39-33-22-16,2 6-12 15,-6 1-11-15,-2 1 0 16,-5-2-47-16,-8-4-84 15,-8-5-90-15,-7-9-115 16,-15-10-241-16,-6-11-244 0</inkml:trace>
  <inkml:trace contextRef="#ctx0" brushRef="#br0" timeOffset="49429.0505">19913 10539 861 0,'0'0'125'0,"0"0"-99"15,0 0 16-15,110-82-1 0,-50 52-2 16,3-3-15-16,-2-1-12 16,-8 0 1-16,-12 0 0 15,-14 0 9-15,-15-2 49 16,-12 4 80-16,0 1-3 16,-5 4 6-16,-5 5 6 15,2 8-2-15,1 8-30 16,7 6-47-16,0 9-53 15,0 19-26-15,15 14 5 16,5 11 24-16,3 10 3 16,2 0-11-16,1 2-9 15,-1-6-6-15,-4-9-2 16,-3-10-6-16,-4-13 2 16,-4-16-2-16,-3-11-15 15,-2-8 14-15,-1-22 0 0,0-8-8 16,-1-5 9-1,2 4 0-15,-1 5-1 0,1 10 1 16,0 9-1-16,3 10 0 16,1 5-1-16,5 3 1 15,5 14 1-15,5 2 1 16,3 3 0-16,2-5 0 16,1-3 1-16,0-6-1 15,-3-8 6-15,-6 0-6 16,-6-14 0-16,-5-9 0 15,-7-10-2-15,-1-6 1 16,-2-2 0-16,0 4 1 0,0 6 0 16,-5 9 0-16,-1 10 39 15,-3 12 24-15,-2 0-31 16,-3 24-25-16,-1 10-8 16,3 7 0-16,5 6 0 15,7 0 0-15,0-5 0 16,18-2-27-16,17-8-63 15,31-9-56-15,46-17 5 16,-8-6-210-16,-5-2-489 0</inkml:trace>
  <inkml:trace contextRef="#ctx0" brushRef="#br0" timeOffset="51203.5755">21470 10241 689 0,'0'0'879'15,"0"0"-740"-15,-106 27 38 16,77-7-28-16,10 6-62 16,9 4-34-16,9 4-33 15,1 1-9-15,8-1-10 16,10-5 5-16,3-7-5 16,1-9-1-16,0-12-1 15,-4-1-8-15,1-22 3 16,-6-12 6-16,-5-7 0 15,-1-2 0-15,-1 1 2 16,-5 9 35-16,1 8 38 0,-1 11 1 16,2 13-17-1,5 1-37-15,7 20-16 0,6 17 8 16,13 21 8-16,12 26-6 16,6 16-16-16,-4 9 18 15,-11-10-17-15,-14-10 0 16,-13-23 5-16,-10-16-6 15,0-11 8-15,-7-10-8 16,-11-1 0-16,-6-3-9 16,-4-8 3-16,-5-17 5 15,-3-7 0-15,-1-42-23 16,7-5 2-16,9-15-11 16,17-4-4-16,8 11 15 15,26-5-6-15,15 6-34 16,11 6-36-16,9 7 11 0,-3 5 12 15,0 8 40-15,-7 4 28 16,-8 5 6-16,-11 0 0 16,-11 5 1-16,-8-1 6 15,-7 4 17-15,-7 2 26 16,-3 0 13-16,0 2 11 16,-7 1-3-16,-8 4-12 15,-4 5-20-15,-1 4 7 16,-4 0-10-16,2 13-14 15,-2 11-5-15,6 6 2 16,3 7-7-16,8 4-5 16,5-1-5-16,2 0 0 0,5-1-1 15,12-8 0-15,2-7 0 16,2-10-32-16,4-11-14 16,-3-3-10-16,-2-19-18 15,-4-11-5-15,-7-10 34 16,-4-3 25-16,-5-2 20 15,0 2 0-15,0 7 7 16,0 10 20-16,0 6 11 16,-2 9 8-16,1 7 2 15,1 4-29-15,0 0-18 16,0 15-1-16,6 7 5 16,10 1-5-16,3 2 0 15,2 0 0-15,6-4 0 0,3-7-6 16,3-9-28-1,0-5-8-15,-4-2-54 0,-6-19-26 16,-6-7 5-16,-9-3 43 16,-8-3 57-16,0 1 17 15,0 2 25-15,-4 9 60 16,0 8 35-16,0 6-23 16,3 8-35-16,-1 0-38 15,2 9-23-15,0 13 0 16,0 4 1-16,0 5 4 15,0-1-5-15,3 2 1 16,1-4-1-16,-1-4-1 16,0-7 0-16,0-7-32 15,0-10-41-15,-3 0 23 16,0-17 19-16,0-12-22 0,0-10 25 16,0-4 17-16,0 0 11 15,0 4 16-15,0 6 31 16,0 10-6-16,3 8-13 15,5 6-6-15,2 9-4 16,2 0 1-16,4 7 9 16,3 8 2-16,-2 6-4 15,0 5-8-15,-2-1 0 16,-5 1-11-16,-2-1 1 16,-3-6-7-16,-3-5 0 15,-2-5 1-15,0-8 6 16,0-1 7-16,0-10 19 15,0-15 2-15,-3-8-2 0,3-3 14 16,0-2-7-16,3 2-8 16,9 6 1-16,4 8-8 15,1 7-8-15,1 6 7 16,1 5-4-16,4 4 3 16,0 2-2-16,3 12-6 15,1 3 5-15,2 5 5 16,-3 3-5-16,2 1-14 15,-4-2 1-15,-3-3-7 16,-6-5-1-16,-5-7 1 16,-5-6 0-16,-4-3 7 15,-1 0-8-15,0-12-1 0,0-8-15 16,1-7-2 0,4 1 0-16,3-1 1 0,0 4-2 15,1 6 1-15,-1 6 8 16,0 5 4-16,2 6-5 15,0 0 1-15,5 4 1 16,0 10 8-16,4 2 0 16,1 2 0-16,1-1 1 15,1-4 0-15,2-4 0 16,-5-6 1-16,1-3-1 16,-4-4-6-16,-2-14-5 15,-4-6-4-15,-2-6 7 16,-1-3 7-16,-6 1 1 15,-1 1 0-15,0 7 16 16,0 7 20-16,-13 11 19 0,-5 6-9 16,-7 3-22-16,-2 24-16 15,-1 10 8-15,1 8 8 16,8 6-2-16,10-2-5 16,9-4-10-16,13-4-1 15,20-9-5-15,21-5 0 16,31-13 5-16,-2-9-4 15,-6-5 3-15,-12-3-5 16,-25-11-51-16,-6-1-73 16,-29-8-74-16,-5 5-140 15,-30 2-544-15</inkml:trace>
  <inkml:trace contextRef="#ctx0" brushRef="#br0" timeOffset="53567.1386">17064 10481 899 0,'0'0'140'0,"0"0"29"15,0 0 78-15,0 0-63 0,0 0-79 16,0 0-78-16,0 0-17 15,33 55 51-15,7-1 12 16,17 18-7-16,16 18-4 16,15 19-21-16,5 2 15 15,-1-7-15-15,-18-26-7 16,-16-25-7-16,13 0-4 16,18-8-9-16,19-3 0 15,23 0 0-15,-6-21-2 16,-4-12 1-16,9-3-1 15,10-6-3-15,7 0-1 16,7 0 1-16,1-8 2 16,2-6-4-16,-5-1-6 0,-1-1 1 15,-4 0 4-15,-6 2 4 16,0 2 8-16,-2 3-5 16,-2 3 2-16,2 5-3 15,0 1-12-15,1 0-1 16,-7 0 1-16,-5 4 1 15,-6-3-1-15,-1-1 1 16,0 0 0-16,2 0 0 16,0-6 0-16,-1-6-1 15,-1-2 1-15,-6-1-1 16,-5-2 0-16,-9 0 1 16,0-2 0-16,-7 4 0 0,0 1-1 15,-6 3 1-15,-14 3 5 16,-14 1-6-16,-13 5 1 15,-3-3-1-15,7 1-1 16,8-1 1-16,8 1-1 16,-2 0 0-16,-5-1 1 15,2-1-1-15,-5-1 1 16,-2-1-1-16,-3-1 1 16,-7-3 1-16,2 0-1 15,-5-2 0-15,-4-3 1 16,-3-4-1-16,-1-3 1 15,-4-6-1-15,-3-3 0 16,0-8-1-16,-3-4 0 16,-3-1 0-16,-3 0 1 15,-2 0-1-15,-2-3 1 0,-1-2 0 16,-4-2 0-16,0-7 0 16,-1-3 1-16,0-3 0 15,-3-2-1-15,-1 3 0 16,-1 3 1-16,-1 4 0 15,-2 4 0-15,0 4 0 16,-3 4-1-16,-8 7 0 16,-3 3 0-16,-3 4 0 15,-2 4 0-15,-1 3 1 16,-2 1 0-16,1 4 0 16,-1 6 5-16,2 2-5 15,-2 0 0-15,0 4 6 16,-5 0-7-16,-2 3 0 0,-6-1 0 15,0 1 0-15,-4 2 0 16,-3 1-1 0,-4 1 0-16,-3 1 1 0,-3 0 1 15,-3 0-1-15,-8 6 0 16,2 4-1-16,-6-1 1 16,-3 2 0-16,-3 0 0 15,-12 2 1-15,8-1 5 16,0-1-6-16,0-2-2 15,11-3 1-15,-6 0 1 16,2 0-2-16,-1-3 1 16,2 2 1-16,-3-1 1 15,-1-2-1-15,-1-1 2 0,-1 0-2 16,-1-1 0 0,0 0 1-16,3 0 0 0,2 0 5 15,2 0-5 1,0 0 1-16,0 0 4 0,2 0-6 15,0 0 1-15,5 0 1 16,2-2-1-16,10 0-1 16,0-2 1-16,8-1 5 15,2 0 0-15,3 1-5 16,2-4 5-16,-1 2 2 16,0-3-7-16,-2 1 7 15,-4-1-7-15,0-2 0 0,-4 1 0 16,-2 3 0-16,1 1-1 15,-6 1 0-15,1 2 0 16,-3 3 0-16,-2 0 0 16,-2 0 1-16,-3 0-1 15,1 0 0-15,-1 3 0 16,2 2 0-16,0-2 0 16,4 2 0-16,1-4 0 15,-1 0 0-15,1 1-1 16,0-2 1-16,-3 0 0 15,-4 0 0-15,-6 0 0 16,-2 0 0-16,-2 0 0 16,-2 0-6-16,1 0 4 15,0 0 0-15,-1-2 1 16,1-2-5-16,-2 1-2 16,3 0 1-16,-1 1 6 15,3-1-7-15,2 1 7 0,4 0 0 16,0 0-5-16,4 0 0 15,-2 1-6-15,0-2 12 16,3-2-1-16,1 1 0 16,1-3 0-16,5-1 1 15,0-1-1-15,7-1 0 16,-1-2 0-16,4 0 0 16,2-1 1-16,0-1-1 15,1-1 1-15,-2-1 0 16,-2-1 0-16,0 2 0 15,-3-2 0-15,-1 0 0 16,3 5 0-16,0 3 0 16,4 1 0-16,0 6 0 0,1 2-5 15,3 0 5-15,2 0 0 16,1 5 0-16,2 5 0 16,1 2-1-16,0 2 1 15,2 3-1-15,-4 2 0 16,-2-2 0-16,-4 6 0 15,2 0 1-15,-2 1 0 16,3 1 0-16,1 1 0 16,5-1 0-16,2 1 0 15,3 0 0-15,6-1 0 0,5 2 0 16,2 0 0-16,3 1-1 16,3 1 1-16,2 4-1 15,1 2 1-15,2-1 2 16,0 2 4-16,0 1-6 15,2 3 6-15,7 1-4 16,6 1 5-16,2 4-4 16,8-1-2-16,5 1 1 15,2 3-2-15,5-5 2 16,2 0 10-16,-1-4-12 16,2-6 8-16,-2-7-8 15,-5-3 1-15,-3-7 1 16,-5-5-1-16,-6-3-1 15,-3-5-8-15,-6-1-29 0,-2-2-55 16,4-1-79-16,-5-1-121 16,-2-6-395-16</inkml:trace>
  <inkml:trace contextRef="#ctx0" brushRef="#br0" timeOffset="59193.5123">5164 11235 150 0,'0'0'120'0,"0"0"-90"16,0 0 6-16,0 0 44 15,0 0 18-15,82-6-15 16,-58 6-9-16,4-3 1 16,4 3-6-16,5 0 4 0,6 0 5 15,5 0-10 1,6 3-5-16,6-2-14 0,7-1-1 15,11 0-6-15,-4 0-9 16,3 0 1-16,2-4 11 16,2-1-2-16,20 1 1 15,-10 2-5-15,-12 2-3 16,-13 0-8-16,-11 3-6 16,6 8 7-16,6-1-7 15,-4 3-5-15,-5-3-4 16,0-3 3-16,-1-1 8 15,1-5 5-15,2-1 6 16,1 0-6-16,4 0-10 16,3-1 1-16,2-2-2 15,-3 3-2-15,2 0-1 0,-2 0-5 16,0 5-4 0,0 0 3-16,-2-2-8 0,-3-2 7 15,2-1 3-15,-5 0-1 16,-1-6 5-16,-2-2 2 15,-4 1-2-15,0 2-3 16,-1 2-2-16,0 3 0 16,-2 0 3-16,3 0-5 15,-4 0-2-15,0 6-4 16,-6-1 0-16,-1-1 4 16,-5-1-5-16,-8-1-1 15,-7 0 1-15,-4-1 0 16,-5-1 0-16,-2 2 0 15,-4-2 0-15,-3 0-1 16,1 1-53-16,8 5-80 0,-3 2-134 16,-1-2-274-16</inkml:trace>
  <inkml:trace contextRef="#ctx0" brushRef="#br0" timeOffset="81112.4561">7783 9762 103 0,'0'0'88'0,"0"0"5"16,0 0-22-16,0 0 8 15,0 0 2-15,-9 0-14 16,9 0-34-16,0 0-23 16,0 0-10-16,7 3 0 15,7 4 0-15,4 3 1 16,4 1 5-16,3 4-5 16,3 4 15-16,3 1-3 15,8 1 9-15,3 0-4 16,7-2 8-16,3 1-3 15,9-4-7-15,6-2 7 16,3-2-5-16,2-1-7 16,1-3 4-16,0-3 6 15,-1 0 1-15,2-3 4 0,0 1-6 16,1-3 6-16,0 0 12 16,1 0-14-16,-1 0 5 15,1 0-13-15,-2 0-6 16,2 0 2-16,12 0 1 15,12 0 0-15,-9 0-6 16,-11 0 2-16,-9 0 2 16,-14 0-9-16,10 0 4 15,19 5-6-15,11 0 0 16,12 4 1-16,-9-1 0 0,-22 1 0 16,-18-4 1-16,-13 1 0 15,9 0-2-15,10 2 0 16,11-1 0-16,-3-2 0 15,0 2 0-15,1-5 1 16,-5 2 0-16,-1 1-1 16,-1-1 0-16,0 0 1 15,0 3-1-15,1-2 0 16,2 3 0-16,-2-1 1 16,1 0-1-16,0 0 1 15,-3 1-1-15,-1 1 1 16,0-1-1-16,-1 1 0 15,0 1 0-15,1-3-1 16,-1 0 1-16,-3-2 1 16,-2 0-1-16,-3-4 0 0,-3 1 1 15,-1-2-1-15,2 0-1 16,0 0 1-16,-1 0-1 16,2-2 1-16,-2-4 0 15,-1 2 1-15,-3 2 0 16,-2-1-1-16,-2 1 1 15,-2-1-1-15,-1 3 1 16,-3-3 0-16,1-1-1 16,-1 0 2-16,0-2 7 15,0 3 0-15,5-4 2 16,-3 2 7-16,4 1-1 16,-1-2 3-16,-3 2 12 15,-2 0-13-15,-4 0 4 16,-7 0-1-16,-5 1 0 0,-6 0-3 15,-4 1-8-15,-7 1-5 16,-4 1 3-16,-3 0-3 16,0 0 1-16,0 0-1 15,0 0-6-15,0 0-24 16,-6 0-101-16,-7 0-174 16,-1-1-534-16</inkml:trace>
  <inkml:trace contextRef="#ctx0" brushRef="#br0" timeOffset="87074.1131">5540 13697 713 0,'0'0'94'16,"0"0"-69"-16,0 0-25 15,0 0 0-15,0 0 2 16,0 0 18-16,64-18 13 0,-34 11-1 16,7-2-9-1,9 1 9-15,8-1-5 0,7 0 1 16,5-2-2-16,0 2-3 15,4 1-6-15,3-3 9 16,-2 3-13-16,3 1 2 16,-3 0 2-16,1 2-1 15,-2 5-6-15,-3 0-1 16,-3 0 1-16,-1 5 3 16,2 7 6-16,1 7-10 15,17 3 2-15,16 6 2 16,13-1 10-16,2-4-4 0,-10-6 0 15,-10-8 9 1,-11-2-11-16,2-3 2 0,-3 0 6 16,-9 0-4-16,-15-1 1 15,-14 1 3-15,2-2-8 16,6 1-4-16,9-1 3 16,14 1 8-16,10-3 0 15,-9 0-9-15,3 0-6 16,-1 0 2-16,-13-1 4 15,10-5 1-15,-4 1-3 16,1 0 6-16,-2 3 3 16,2 2-3-16,-1-2-5 15,1 2 2-15,-2-2-4 16,1-1-2-16,0-3-2 0,-1-1-7 16,3 1 9-16,9-2-3 15,-5-1 8-15,0 3 4 16,2-2-13-16,-15 2 5 15,9 1 4-15,-6 0-14 16,-3 3 8-16,0 0 1 16,-3 1-4-16,-1 1 3 15,0 0 3-15,1 0 10 16,4 0 16-16,3 0-16 16,1-1-15-16,5-2-5 15,2 2 5-15,-1-1-1 16,3 0 2-16,-1 2-6 15,-2 0 5-15,-4 0 3 16,-1 0-8-16,-4 0 8 0,-1 0-9 16,-5 7 8-16,1-2-2 15,-4 0 1-15,-1 2-8 16,-2-3 9-16,-4 1-8 16,-3 0 0-16,-4 1 1 15,-3 0-2-15,-1-1 7 16,0 1-7-16,-3 0 2 15,1 2 7-15,-1 1-2 16,-2-4 6-16,-2 2-4 16,-6-2-1-16,-2-3-7 15,-5 0 13-15,-6-2-3 16,0 1-1-16,-3-1-1 16,-4 0 0-16,0 0-3 15,-1 0-5-15,0 0 6 0,-1 0-6 16,-4 0 0-16,1 0-1 15,1 0-15-15,1 3-73 16,1 4-82-16,10 14-57 16,-1-2-274-16,1-4-346 0</inkml:trace>
  <inkml:trace contextRef="#ctx0" brushRef="#br0" timeOffset="93428.7387">10283 15051 59 0,'0'0'106'16,"0"0"-41"-16,0 0 7 15,0 0 1-15,0 0 4 16,0 0-7-16,-7-7-6 16,7 7-5-16,0 0-20 15,0 0-9-15,0 0-11 16,0 0-9-16,0 0-9 0,0 0 0 15,6 0 18-15,7 5 23 16,4 4 8-16,5 1 1 16,2 1-5-16,2-2-7 15,2 1-10-15,1 0 13 16,5 0 3-16,2-2 0 16,2 0-19-16,2-2 6 15,3-1-9-15,4 0-4 16,3 0 5-16,2 1-2 15,1-1-6-15,-1 1 3 16,-2-1-11-16,-3 2-2 16,3 1-4-16,-3 0 5 15,2-1-6-15,2-1 5 16,-2 0-4-16,3-1-1 16,0 0 6-16,-2-2-7 0,0-2 1 15,-2 2 1-15,0-2 5 16,-1-1-7-16,0 0 1 15,2 0-1-15,1 0 6 16,1 0 0-16,2 0-3 16,5 0 4-16,0 0 0 15,0-1-6-15,3-3 5 16,-4 2 4-16,3 1-2 16,0-1-7-16,0 2 0 15,1 0 6-15,-1 0-6 0,3 0 5 16,-2-4-5-16,-2 0 6 15,1-3-7-15,-4-1 8 16,0-2-7-16,-1 0 2 16,-1 2-2-16,0 0 7 15,-2 2-8-15,0 1 0 16,-1-1 0-16,1 3 1 16,0 0 0-16,-1 1 0 15,-3-1 1-15,-1 1 4 16,1-1-5-16,-2 1 8 15,0-2-3-15,-1 1-5 16,1 2 7-16,-2-1-2 16,2 0 0-16,-5 1 3 15,3-1-8-15,-2 0 11 16,-2 1-6-16,1-2-5 0,0-1 9 16,-2 0-2-16,3 1 0 15,0 2 0-15,2-1 3 16,2 1-2-1,1 1-7-15,3 0-1 0,4 0 10 16,1 0-10-16,-1 0 9 16,1 0-8-16,-1-2 8 15,-5 2-9-15,-3 0 10 16,-4-2 0-16,1-1 4 16,-2 0-2-16,-1-1 6 15,0-1 0-15,2 0 4 16,3 0 1-16,0-2-10 15,2 0-2-15,0 2-5 0,1 0-6 16,-1 2 1-16,1-1-1 16,-5 1 0-16,0 3 0 15,-3 0 0-15,-2 0-1 16,2 0 0-16,-3 0 1 16,2 0-1-16,0 0 0 15,-1 0 0-15,2 0 0 16,4 0 0-16,1-5 0 15,1 3 0-15,0-3 0 16,2 3 8-16,-2-1-2 16,0 1-5-16,1 1 1 15,2 1 5-15,1 0-1 16,3 0 3-16,-1 0-1 16,2 0-2-16,-2 4 0 15,3-2-3-15,-1 3-2 0,1-2 7 16,-3 0-7-16,-2 0 1 15,3 3-1-15,-1-2 5 16,-1 0-5-16,3-1-1 16,1 0 3-16,0 4-2 15,2-2 0-15,0-1 0 16,0 2 0-16,2-2 1 16,-1 0 5-16,0-1-6 15,2 0 8-15,1-2-8 16,2-1 7-16,0 0-8 0,1 2 2 15,0-2-1 1,1 0 6-16,-1 2-7 0,-1-2 0 16,1 0 2-16,-1 0-1 15,0 0 6-15,-2 0 5 16,0 0-5-16,-1 0 2 16,-2 0 1-16,-2 0-1 15,-2 0 5-15,-5 0-5 16,0-4-3-16,-4 3 4 15,-3-1 2-15,-2 0 3 16,-2 0-3-16,-7 0-1 16,-1-1 4-16,-6 0-2 15,-5 0-5-15,-7 1-7 0,-4 2 5 16,-4 0-5 0,-1 0-1-16,-2 0 0 0,-1 0 1 15,0 0-1-15,0 0-20 16,0 0-77-16,-11 8-68 15,-22 11-81-15,0 0-265 16,-2-4-345-16</inkml:trace>
  <inkml:trace contextRef="#ctx0" brushRef="#br0" timeOffset="102681.5782">4990 16335 25 0,'0'0'57'0,"0"0"-3"16,0 0-1-16,0 0 22 15,0 0-13-15,0 0-24 16,-21-10 27-16,18 7-25 15,1 1 26-15,1-1 1 16,-2 2-5-16,3 0-33 16,0-1 8-16,0 2-1 15,0 0-11-15,0 0-19 16,0 0-5-16,0 0 0 16,4 0 7-16,7 0 20 0,2 0-1 15,7 0-4-15,0 0-1 16,4 0 10-16,0 0 5 15,4 2 2-15,1-1-1 16,-2 0-8-16,7-1 5 16,-3 0-9-1,0 0-4-15,2 0-5 0,-1 0 5 16,2 0-5-16,0 0 2 16,1 0 0-16,-1 0-6 15,2 0-6-15,2 0 8 16,1 0 2-16,0 0-8 15,4 0 4-15,-1 0 3 16,3 0-6-16,-2 0 4 0,2 0 1 16,0 3-8-1,0 4 0-15,-4-2 5 0,-2 0 1 16,1 3 3-16,-1-3-15 16,-2 1 8-16,1 1 0 15,-1-1 0-15,4 0-7 16,0 1 7-16,1-2 1 15,2-1-2-15,3 2-7 16,0-1 8-16,4 1-3 16,-3 0-5-16,1-1 6 15,-3 1-5-15,0 2-1 16,-2-2 5-16,-3 0-3 16,-2 2 3-16,-1-2-5 15,-2 0 11-15,2 1-11 0,-2-3 11 16,1 0-6-16,4 0 1 15,2-2 6-15,0-2 2 16,2 0 4-16,0 0-6 16,-1 0-2-16,0 0-2 15,-1 0-7-15,-5 0 6 16,1 3-6-16,-1-1 4 16,-1 0-5-16,0 0 8 15,-4 1-2-15,3-1 0 16,-6-1-6-16,-2 2 0 15,2 1 0-15,-3-1 0 16,2-2 5-16,1 2 1 16,3 0 1-16,1-1 0 0,2-2 0 15,2 3 2-15,0-3 2 16,3 0 4-16,-2 0-5 16,-1 0-5-16,-1 0-4 15,-2 0 9-15,-2 0-5 16,-1 0-4-16,0 0 4 15,-5 0 2-15,3 0-6 16,-2 0 5-16,0 0 2 16,0 0-8-16,1 0 8 15,-1 0-2-15,0 0 1 16,2 0-2-16,0 0 1 16,0 0 2-16,-3 0-2 15,4 0 0-15,-2 1-5 0,-1 2 7 16,-3-2-8-16,-1 1 8 15,-2-1-3-15,-2-1-5 16,-1 0 10-16,-4 0-9 16,1 0 7-16,-2 0-7 15,1 0 7-15,0 0-1 16,1 0-6-16,3 0 4 16,-1 0-5-16,2 0 6 15,5 1-4-15,-2-1-2 16,5 0 0-16,0 0 1 15,5 0 5-15,0 0-1 16,1 0-5-16,-1 0-1 0,-2 0 1 16,-3 0-1-16,-3 0 1 15,3 0-1-15,-3 0 0 16,1 0 0-16,-1 3 0 16,2-1 1-16,1 1-1 15,5 1 0-15,4-3 2 16,5-1 0-16,6 0-1 15,2 0 0-15,6 0 21 16,5 0-7-16,6 0-5 16,3-3-9-16,2-2 5 15,-1 2-5-15,2 0 0 16,-1 0 0-16,1 0 0 16,-3 1 0-16,-3-1 1 15,2-2-1-15,-4 2 0 16,-1-1-1-16,-1 0 1 0,0 0 0 15,-4-2-1-15,1 3 1 16,-3-2-1-16,-2 0 1 16,-6 3-1-16,2-1 0 15,-3 1 0-15,1 0 0 16,2 0 0-16,-2-1 1 16,2 1 0-16,2-1 0 15,1 0 0-15,0-1 1 16,2-1-1-16,2 0-1 15,4-1 1-15,0 0-1 16,3-1 1-16,1 0 1 16,3 0-2-16,1 1 1 15,1 0 5-15,0-2-6 16,-1 2 1-16,12-2-1 0,-10 2 0 16,5 0 1-16,-1-2-1 15,-7 5 1-15,9-3 0 16,-1 2 0-16,-4 0-1 15,-1 2 1-15,-1 0 0 16,0 1-1-16,-1 1 0 16,0 0 0-16,-2 0 0 15,-1 0 0-15,1 0 0 16,0 0 0-16,-5 0 0 16,4 0 1-16,-1 1-1 15,-1 3 0-15,3-1 1 16,-2-1-1-16,1 2 0 0,1 1 0 15,0-2 0 1,2 4 0-16,-2 0 0 0,5-2 0 16,10 3 0-1,13-2 0-15,12 3 0 0,2-4-1 16,-8 1 1-16,-8-3 1 16,-7-1-1-16,3-2 0 15,6 0 1-15,1 0-1 16,1 0 1-16,5 0 0 15,-1-2-1-15,1-4 0 16,1 0 0-16,-4-1 0 16,0 0-1-16,-2 1 1 0,-2-1 0 15,-1-1-1 1,0 2 1-16,-5 3 0 0,-1-2 0 16,0 1 0-1,-3 1-1-15,-1 1 1 0,1-1 0 16,-3-1 0-16,-13 2-1 15,-12-3 1-15,-13 4 0 16,-2-1 0-16,8-3 0 16,4 2 0-16,3-1 0 15,-5 0 0-15,-3 0 1 16,-5 0-1-16,-3 1 0 16,-7 0 0-16,-1-1 1 15,-6 1-1-15,-1-1 0 16,-2-1 0-16,-4 1 0 15,3-2 0-15,-3-1 1 0,2-1-1 16,0-1 0-16,-1-1-1 16,1-1 1-16,0 0 1 15,-1-3-1-15,1 0 0 16,-1-3 0-16,2-2 0 16,-4-1 0-16,1-4 1 15,-6-4-1-15,0-3 3 16,-8-1 3-16,-2-5-5 15,-5 0 0-15,0 3 7 16,0-2 6-16,-12 4-5 16,-5 0-3-16,-2 4 0 15,-5 2 7-15,-6 1-7 16,-5 3 0-16,-5 2 3 0,-7 1-8 16,-7 1 0-1,-4 1 1-15,-6 0-2 0,-5 4 2 16,-1-2-2-16,-3 3 0 15,0 2 0-15,-2 1 1 16,-8 2-1-16,-15-1-1 16,10 0 1-16,10 3 0 15,-3 0 0-15,23 3 1 16,-12-2 0-16,-9-1 0 16,10 0 0-16,-7-1 0 15,-1 1-1-15,3-5 0 16,3 1 0-16,1-1-1 0,1 0 1 15,2-3-1 1,-1 1 1-16,-1-1 1 0,2 2-1 16,-2 0 1-1,-2 1-1-15,-1-1 1 0,2 0 0 16,-3-1 0-16,3 0 6 16,-2 2-7-16,2-3 1 15,-2 2 0-15,-2 3-1 16,1-1 1-16,1 6-1 15,-2-2 0-15,-1 4 1 16,0 1-1-16,-9 0 0 16,-13 0 0-16,-11 0 0 15,-2 3 1-15,19 0-1 16,22 3 2-16,20-2-1 16,0 1-1-16,-8 0 1 0,-12 3 1 15,-7 1-2-15,0-1 0 16,2 0 0-16,-1 1 0 15,2-1-1-15,0 0-1 16,-14 0 1-16,-8-3 1 16,6 2 0-16,11-5 1 15,8-1 0-15,2-1 6 16,-23 0-6-16,-20 0 0 16,-3 0 0-16,11-2-1 15,20-5 0-15,23 4 0 16,11-3 0-16,2 1 0 15,-7-2 0-15,-12 0 0 16,-6 0 1-16,-2-1 1 0,-1 0-1 16,-1-1 0-16,1 2 5 15,-2-1-5-15,1 5 1 16,-2-1-1-16,1 1 0 16,-2 2-1-16,1-2 0 15,1 3-1-15,-1 0 0 16,3 0 1-16,1 0 0 15,0 3 0-15,-1 2 0 16,5 1-1-16,-2-3 1 16,1 4 0-16,0-2 1 15,4 0 0-15,3 0 0 16,2-1 0-16,2 0 1 16,5 0-1-16,-2 1-1 15,3-2-1-15,3-1 1 16,-1 0-1-16,2-1 1 0,-2-1-1 15,1 2 1-15,-3-2 0 16,-3 1 0-16,-4 2 0 16,-14-1 0-16,-17 4 0 15,4 2 0-15,8-2 0 16,11 2 0-16,12-2 0 16,-8 2 0-16,-10-1 0 15,2 0 1-15,0-1 4 16,-3-1-5-16,-11-1 0 15,-10 0-2-15,8-1 1 16,7 1 1-16,4-1-1 0,17 0 1 16,-6 0 0-16,-13-2 0 15,15 2-1-15,-9-3 1 16,4 0 0-16,-2 0 2 16,5 0-1-16,-2 0 0 15,2 0 0-15,1 0-1 16,2-5 0-16,2-1-1 15,0 0 1-15,4-3 0 16,0 1 0-16,3-3 1 16,0 0-1-16,0 0 1 15,-1-1 0-15,-3-1-1 16,-2 2 1-16,4 0 0 16,-4-1-1-16,-2 0 1 15,5 0-1-15,-2 0 0 0,1 1 0 16,0 1 1-16,0 1 0 15,-2 2 1-15,-4 3-2 16,0 1 0-16,-5 2-2 16,1 1 2-16,-1 0-1 15,0 0 1-15,0 0-1 16,-12 0 1-16,-15 0-1 16,-13 0 1-16,-1 0 0 15,8 0 0-15,21 0 0 16,21 0 2-16,12 0-1 15,2-3-1-15,-9-1 0 16,-8-2 0-16,-9 0-1 16,3-3 1-16,1 2 0 15,1 0-1-15,-1-1 1 0,-3 4-1 16,0 1 0-16,-5 1 1 16,4 0-1-16,-2 2 1 15,4-3 1-15,-1-2-1 16,4 0 0-1,-17 1 1-15,-15 1-1 0,9 3-1 16,7 0 0-16,14 0 0 16,18 0 1-16,-5 0-1 15,-2-5 1-15,6 2 0 16,7-2 0-16,9-1 0 16,4 0 0-16,6 1 1 15,3-1-1-15,2 1 0 16,2-1 0-16,-2 0 0 0,0 1 0 15,-4 0 0-15,-1 2-1 16,-6 2 1-16,-5-1-1 16,-7 2 0-16,-1 0 0 15,-4 0-4-15,-2 0 5 16,2 5 0-16,-1 1 1 16,-1-1-1-16,1 1-1 15,2 0 0-15,1-2 1 16,3 0 0-16,2-3-1 15,1 1 2-15,-1-1-1 16,3 1 0-16,-5-1 0 16,3-1-1-16,-1 1 1 15,-2-1 0-15,2 1-1 0,-6 3-1 16,2 0 1 0,-6 0-5-16,1 3 6 0,-2 0-1 15,3 1 0-15,2 2 0 16,3-1 1-16,0 1-1 15,2-3-1-15,0 4 2 16,0-2 0-16,1 0 0 16,0 0 0-16,1-1 0 15,-3 0-8-15,3 1 8 16,-1 0 0-16,0 1 0 16,0-3 0-16,1 4 0 15,-3-2 0-15,2 2 0 16,3-2 0-16,2 1-1 0,1 1 0 15,1-2-1-15,-1 3 2 16,3-1-1-16,-4 2 0 16,0-2 0-16,-1 3-10 15,0 0 11-15,-1 3-2 16,3 3-14-16,-1 1 16 16,4 1 0-16,1 2-14 15,6 1 7-15,2 3-2 16,4-1-4-16,3 2-8 15,4-1 2-15,5 3 3 16,4 2 3-16,3 2 4 16,2 3-15-16,0 0 5 15,3 4 6-15,8-1-6 16,5 0 10-16,2 1 7 16,3 1-9-16,7-5 4 0,2-1-6 15,3-3 5-15,4 0 7 16,4-3 0-16,2 0 0 15,3-1-6-15,-1-5 5 16,2-2 1-16,1-6-7 16,4-2 8-16,3-3 0 15,5-8 1-15,9-1 0 16,1-1 5-16,4-1-6 16,1-1 9-16,1 0-9 15,-1 0 1-15,-3 0 1 16,0 0-2-16,-3 0 0 15,0 0 0-15,-1 0 0 0,-2 0 0 16,-2 0 0-16,2 0 0 16,-4 0 0-16,0 0 0 15,3 0 0-15,-2-3 0 16,8-2 0-16,-2-4 0 16,3 1 2-16,2-2-1 15,-2 0 0-15,2 1-1 16,-2-3 1-16,-1 2 0 15,-1-1-1-15,-2-1 0 16,-1 1 0-16,-3 2-1 16,-3-1 1-16,0 1 0 15,-4 1 0-15,-3 3 0 16,1 1 0-16,-6 3 0 16,2-1 0-16,-2 2 1 15,0 0 0-15,2 0-1 0,1-5 0 16,2 0-1-16,4-2 1 15,-1 0 0-15,-2 0 1 16,-3 0-1-16,-1 0 0 16,-2 2 0-16,3-3 0 15,-3 3 0-15,4 2 0 16,-1 0 0-16,1 3-1 16,-2 0 0-16,-3 0-5 15,-4 0 5-15,-3 6-11 16,-4 2 6-16,-4 2-4 15,-3 1 4-15,0 1-7 16,-5 0 7-16,3 1-4 16,0 1-5-16,-2 1 9 0,1 1 6 15,-2-1-7-15,1 0 5 16,-1-2-4-16,2-2 5 16,0-1 0-16,4-1 0 15,3 1 1-15,4-1-1 16,5 1 1-16,3 0 0 15,2 2 1-15,3 4-1 16,-3 0 0-16,1 0 0 16,-2 1 0-16,-3 0 1 15,2-2-1-15,-4-4 0 16,-2-3 0-16,-3-3 0 16,-3-3 0-16,2-2 0 0,-1 0 0 15,1 0 0-15,-1 0 0 16,4 0 0-16,-2 2 0 15,4 3-37-15,11 10-93 16,-9 1-219-16,-13-3-473 0</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24:46.034"/>
    </inkml:context>
    <inkml:brush xml:id="br0">
      <inkml:brushProperty name="width" value="0.05292" units="cm"/>
      <inkml:brushProperty name="height" value="0.05292" units="cm"/>
      <inkml:brushProperty name="color" value="#FF0000"/>
    </inkml:brush>
  </inkml:definitions>
  <inkml:trace contextRef="#ctx0" brushRef="#br0">13268 2490 481 0,'0'0'151'0,"0"0"-27"16,0 0-5-16,0 0-5 16,0 0-19-16,0 0-21 15,-86-64-9-15,66 57-13 16,-4 2-18-16,-3 2 18 16,-1 1-12-16,-5 2-3 15,-4 0-7-15,-5 0 14 16,-4 5-22-16,-4 4-9 15,-3 3 3-15,-4 3-5 16,2-1 7-16,0 3-1 16,4 0-1-16,3-1 6 15,5 4-6-15,3 1-3 16,6 0-4-16,5 4-8 16,4-2 1-16,5 4-1 15,3-1 1-15,2 6-2 0,0 1 1 16,5 4 0-16,1 2 0 15,1 0-1-15,4 2 0 16,0-1 0-16,3 0 1 16,1 2-1-16,1-2 1 15,17 1-1-15,5 0 0 16,12 0 14-16,7-3 8 16,10-3-10-16,8-2 1 15,6-6 3-15,1-2-6 16,3-4 6-16,0-2 5 0,-3-2 1 15,-3-3-6-15,0-4-2 16,-2-5-2-16,-4-2 1 16,3-3 8-16,-3 0 1 15,-1-7 4-15,-2-7 12 16,-7-3 0-16,-1-1-4 16,-3-4-2-16,-4 0-2 15,-3-2-2-15,-2 0-9 16,-1-2 2-16,-4 1-1 15,0-4 4-15,-3 2-8 16,-1-4 1-16,-2 0-3 16,-4-1-2-16,-1 1-3 15,-4 1 4-15,0-1-5 16,-6 2 2-16,-2-2-1 16,-1-1 1-16,-3-6-1 0,-3 1 2 15,0-3-4-15,0 0-5 16,-3 0-1-16,-6 1 8 15,-3 0-8-15,-2 3 0 16,-2-1 0-16,-1 1-1 16,-2 2 1-16,-1 4 0 15,-1 2 0-15,-2 1 1 16,0 3-2-16,-4 0 1 16,-2 3 0-16,0 1 0 15,-4 3 0-15,-5 1-1 16,-2 5 1-16,-5 2-1 15,-7 2 1-15,-4 4-1 16,-5 3 1-16,-5 0-1 16,0 0 1-16,0 5 0 0,2 3 0 15,5 4 0-15,2-1-1 16,6 2 0-16,8-1 1 16,7 4 0-16,2 2-1 15,4 9-40-15,-22 30-135 16,4-5-220-16,-12-1-1284 0</inkml:trace>
  <inkml:trace contextRef="#ctx0" brushRef="#br0" timeOffset="7123.2786">6730 3820 424 0,'0'0'91'15,"0"0"16"-15,0 0 10 16,0 0 36-16,0 0-17 16,0 0 10-16,-64-78 29 15,52 63-14-15,-1 1-27 16,4 5-23-16,3 1-16 16,3 4-20-16,1 4-33 0,2 0-37 15,0 4-5 1,0 13-12-16,0 9 5 0,5 9 7 15,7 8 7 1,1 6-7-16,1-3 8 0,-1 0-8 16,2-4 6-16,0-4-4 15,0-5 0-15,-3-1-2 16,0-6-29-16,-3-2-62 16,-2-6-54-16,-4-2-54 15,-3-7-31-15,-3-6-23 16,-13-3-37-16,-7 0-419 0</inkml:trace>
  <inkml:trace contextRef="#ctx0" brushRef="#br0" timeOffset="7481.3681">6465 4124 416 0,'0'0'198'16,"0"0"-83"-16,0 0-76 15,0 0-16-15,0 0 65 16,0 0 28-16,0 0 1 15,58 22-29-15,-31-14-1 16,3-2-21-16,4-3-8 16,3-3-13-16,3 0-3 15,1 0-18-15,3-13-5 16,-3-5-7-16,-1-2-5 16,-4-4 0-16,-5-2-1 15,-8-1-4-15,-1 0 4 0,-6-2-5 16,-8 3 6-16,-4 3-1 15,-3 6 1-15,-1 6-6 16,0 5 11-16,0 5 16 16,0 1-25-16,0 4-3 15,0 17-18-15,2 12 17 16,5 13 0-16,2 23 1 16,2 30-28-16,-10 30-145 15,1-18-127-15,-2-17-561 0</inkml:trace>
  <inkml:trace contextRef="#ctx0" brushRef="#br0" timeOffset="14545.9994">12510 4828 168 0,'0'0'125'16,"0"0"-31"-16,0 0 21 16,0 0-7-16,0 0 8 15,0 0-37-15,-3-60-4 16,-1 46-2-16,-2-2-3 16,0-1-16-16,-3-1-12 15,-4-2 9-15,0-1 12 16,-4 1-3-16,-6-1-7 0,1 0-3 15,-7 1-5 1,0 2-12-16,-6-1 0 0,-3 5 2 16,-4 2 7-16,-9 4-23 15,-16 3-3-15,-21 5-8 16,-17 0-7-16,8 7 0 16,17 6 11-16,22 1-11 15,11-2 7-15,-8 5-6 16,-9 2-2-16,-7 2 1 15,4-1-1-15,2-2 1 16,7 0 0-16,6-1 0 16,7 1 0-16,2-1 1 15,6-2 5-15,1 1-6 16,3 1 0-16,2 0 8 16,-2 0-8-16,0 0 0 0,-3 3 0 15,-2 1 0-15,-1 2 0 16,-2 1 2-16,1-1-2 15,5 5 0-15,0 0 0 16,2 3-1-16,7 3 1 16,3 1-1-16,6 3 1 15,8 1-1-15,4 4 0 16,5 1 1-16,9 2-1 16,10 1 1-16,11 2 0 15,5 2 1-15,9 0 8 16,3 0-3-16,9-2 5 15,2-2 4-15,3-4-4 0,2-1 4 16,4-3-6-16,14 5 0 16,15 5 8-1,19 3-8-15,5 1 0 0,-7-11 2 16,-10-8-6-16,-12-11 4 16,2-3 0-16,-2-1-1 15,0-6-3-15,-4-6-5 16,-2-5 7-16,-4-2 2 15,0-5 2-15,-11-9-1 16,-10-3-2-16,-11 0 10 16,-3-5 2-16,8-4 1 15,8-7 3-15,8-6-2 16,-1-3-12-16,-2 1 3 16,-1 0 2-16,-5-1-6 15,-1-1-8-15,-7 0 11 0,-4 1 6 16,-5-3-7-16,-8 0-5 15,-5 0 8-15,-6-4 3 16,-7 3-4-16,-4-2 9 16,-4 0-6-16,-4 2 0 15,-5 0 2-15,-1 3 3 16,0-1-1-16,-4 2 8 16,-9-3-7-16,-6-1-1 15,-4 0-4-15,-9 1-7 16,-4 0 2-16,-7-1-5 15,-3 2 1-15,-5-1-2 0,-1 5-5 16,1 1 6 0,1 4-6-16,-2 3 5 0,2 6-4 15,-4-2-2 1,1 6 0-16,-1 0 1 0,1 5-1 16,2 2-1-16,-1 3-1 15,1 4 1-15,3 3 0 16,-2 3-1-16,3 2 2 15,-4 0 0-15,1 0 0 16,-4 10 0-16,-4 4 1 16,-5 4-1-16,-5 2 0 15,4 2 1-15,2 0-1 16,7-2 0-16,10-1 0 16,5-2 0-16,6-1 0 15,8-2-1-15,1-2 1 0,9 0 0 16,4-1-10-16,3 1-35 15,3 1-22-15,4 3-51 16,2 6-91-16,8 12-26 16,7-4-161-16,1-2-297 0</inkml:trace>
  <inkml:trace contextRef="#ctx0" brushRef="#br0" timeOffset="20912.5188">17227 4467 273 0,'0'0'92'16,"0"0"-34"-16,0 0 41 16,0 0 24-16,0 0-9 15,-35 3-6-15,20-5-14 16,-1-5 12-16,-3-3-31 15,-6 0-4-15,-2-2-4 16,-6-3 9-16,-9 1-25 0,-10-2-12 16,-17-4 21-16,-22-3-8 15,-17-5-14-15,7 3 1 16,19 7-4-16,21 3-5 16,1 4-13-16,-22-3-5 15,-24 0-11-15,-14-2 8 16,15 7 1-16,19 3 6 15,26 3-1-15,11 1-5 16,1 2 6-16,-9 0-7 16,-7 0-8-16,-6 0 5 15,2 0-5-15,5 8-1 0,0 0 0 16,2 1 1 0,0 1 1-16,-2-1-2 0,-1 1 0 15,-2 2 1-15,-2 0 0 16,-2 2-1-16,1 2 1 15,2 2-1-15,-3 4 7 16,3-1-6-16,-2 3-1 16,-1 1 1-16,1 2-1 15,4-1 1-15,5 3 0 16,9-2-1-16,5 0 0 16,6-1 1-16,1 1 1 15,5 3-1-15,1 1-1 16,3 1 2-16,3 3-1 0,5 2 0 15,3 4-1-15,6 4 2 16,6 6-2-16,7 7 1 16,0 3-1-16,12 4 0 15,8 0 0-15,6-4 7 16,7 0-6-16,7-1-1 16,4-5 1-16,11 1 5 15,4-5-5-15,18 4-1 16,-3-8 0-16,4-7 3 15,14 2 3-15,5-8-5 16,24 2 0-16,4-6 1 16,-6-11 4-16,-8-8-5 15,-7-2 1-15,-2-5 5 16,2 0-1-16,-1-4 0 16,0 0-6-16,0 0 2 0,-5-9-1 15,-4-4 9-15,-3-4-1 16,0 0 0-16,-1-2-3 15,-4-3-5-15,-14 5 8 16,-14 3-8-16,-12 4 1 16,-5-2-1-16,4 0 0 15,10-5-1-15,3-4 1 16,-3-4 5-16,-3-4 1 16,-1-2 5-16,-2-8 13 15,-3-6 4-15,-2-4-7 16,-6-8 1-16,-4-4 1 15,0-13-6-15,-4-15 5 16,-3-12-13-16,-2 10 2 0,-9 19 2 16,-7 21-3-1,-5 15-2-15,-1-7 3 0,-1-6-2 16,-2-2 7-16,0 1 11 16,-9 3-18-16,-7-1 5 15,-6 4-3-15,-3-1-3 16,-6 1 4-16,-5 3-7 15,2 2-6-15,-8 3 6 16,2 3-5-16,-1 3 7 16,1 7-8-16,3 3 1 15,3 3-1-15,-1 5 1 16,4 3 0-16,-2 6 0 16,-2 3-1-16,-1 0 0 15,-3 6-1-15,-7 9-7 0,1 8 7 16,-4 4 0-16,-1 3-22 15,0 6-34-15,3 1-57 16,-2 12-78-16,13-9-150 16,8-11-442-16</inkml:trace>
  <inkml:trace contextRef="#ctx0" brushRef="#br0" timeOffset="52857.7776">13804 7053 1491 0,'0'0'200'15,"0"0"-154"-15,0 0 13 16,0 0-28-16,0 0-4 16,0 0 7-16,87-54-13 15,-33 29-14-15,3 0-7 16,1 1 0-16,-7 6-44 16,-8 3-93-16,-11 6-120 15,-13 4-67-15,-9 5-178 0</inkml:trace>
  <inkml:trace contextRef="#ctx0" brushRef="#br0" timeOffset="53028.2805">13768 7254 697 0,'0'0'345'0,"0"0"-184"16,0 0-102-16,0 0-15 16,0 0 75-16,126 31 30 15,8-87-51-15,22-14-59 16,5-7-27-16,-14 9-12 15,-24 19-42-15,-22 12-101 16,-29 15-210-16,-24 8-470 0</inkml:trace>
  <inkml:trace contextRef="#ctx0" brushRef="#br0" timeOffset="56767.881">9990 8545 365 0,'0'0'64'0,"0"0"-2"15,0 0 60-15,0 0 13 16,0 0-37-16,-16-87 1 16,11 73-19-16,1 0 15 15,-2-1-18-15,1 0-12 16,-1 1-4-16,1 1 1 16,-1-2-15-16,2 4 2 15,-4-4 2-15,1 3-9 16,-2-2-4-16,-2-1 20 15,-5 1-7-15,0 0-8 16,-5 1-1-16,-3-1 2 0,-3 2-7 16,-3 1-8-1,-4-1-1-15,-4 2-9 16,-6 4 7-16,-4-2-18 0,-6 2 2 16,-1 3-1-16,-1 0 2 15,3-1 1-15,3 1 11 16,-1 2-2-16,6 1-8 15,-1-1-1-15,4 1-5 16,1 0 8-16,3 0-6 16,1 0 7-16,1 0-5 15,0 2-11-15,1 5 0 16,0-1 0-16,-1 2 0 16,-3 4 0-16,-1 1 0 0,-1 1 0 15,-1 1 1-15,0 1 0 16,5 0-1-16,1-2 0 15,3-2 0-15,5 0 6 16,2-1-5-16,1-2 6 16,2 1-6-16,0 2 10 15,-3-2-11-15,0 3 0 16,-3 0 8-16,1 1-7 16,-2 2 0-16,-1 3-1 15,-1-1-1-15,-3 2 1 16,3-1 1-16,-1 1-1 15,-2 1 1-15,5 1-1 16,0-1 2-16,3-2-2 0,0 3 0 16,2-4 1-1,3 1-1-15,-1 3-1 0,4-3 1 16,-3 3 0-16,2 1 0 16,-1-2 0-16,3 0-1 15,1 1 1-15,3-2-1 16,2 1 1-16,1 3-1 15,0 2-5-15,2 1 6 16,-2 0-1-16,4 3 0 16,-1 0-1-16,2 2-6 15,2-3 7-15,1 2-1 16,-2 1-5-16,4-3 1 16,1 3 6-16,0-1-6 15,0 0 5-15,0 1-5 0,6 2 3 16,1 2 2-1,4-1-5-15,2 2 5 16,-1-1-8-16,4 1 9 0,1-2 0 16,2 0 0-16,1-1 0 15,1-1-2-15,4 0-8 16,0 1 10-16,2 2-8 16,7-2 7-16,1 2 0 15,1-2 0-15,1-1-7 16,3-1 8-16,-1-3 0 15,1 0 0-15,3 0 0 16,-1-3-8-16,4-1 7 16,-3 1 1-16,4-4-1 0,-5 0 0 15,-3-5-8 1,-2 0 9-16,-1-4-6 0,-1 1 6 16,0-4 0-16,-1-1-8 15,0-1 8-15,2 1 1 16,1-2 0-16,-1-2-1 15,1 2 11-15,0-3-3 16,4-2-2-16,-2 0 1 16,3-2-6-16,-1 0 0 15,0 0 8-15,1 0-9 16,-1 0 0-16,1-4 0 16,0-5 1-16,-1-1 0 15,1-1 1-15,3-1 6 16,-2-5 3-16,1 2-10 15,2-3 17-15,-1-2-6 0,-2-2 0 16,-4 0 1-16,-5-1 0 16,0-2 9-16,-4-3-7 15,-2 0 3-15,0-2-6 16,1-1-1-16,-2-2-2 16,0-1 2-16,-2 2-4 15,-2-3 5-15,0 1-3 16,-2 3 0-16,-2 3-8 15,0 0 8-15,-3 3 0 16,-1 1-3-16,-2-2 7 16,1 3-1-16,-3-3 3 15,-1-3-2-15,2 1-5 16,-4-2 1-16,1 2 4 0,-3 0-6 16,0 0 1-16,0 3 1 15,0-1-2-15,-1 3-1 16,-3 1-5-16,2 1 11 15,-1-1-5-15,-2 3 4 16,-1-2-4-16,0-2 2 16,0 1 0-16,0-3 4 15,0-1-7-15,0-1 2 16,-3-3-7-16,-3 1 0 16,0-1 1-16,-1 1-1 15,-1 0 0-15,0 3-1 16,1 1 1-16,-1 1 0 15,-2 2 0-15,1-2 10 16,-1 2-4-16,0-1 2 0,-1-2-8 16,-1 2 7-16,0-2-8 15,0 3 9-15,1 0-9 16,-3 2 8-16,1 0-2 16,-1 0-6-16,-2 2 1 15,2 0-1-15,-2 0 1 16,1 3 7-16,0 1-7 15,2 3-1-15,2 1 1 16,-1 3 0-16,3-1 0 16,2 3 0-16,-2 1 0 15,0 1 1-15,3-2-1 16,-4 2 10-16,1 1-10 0,0-1 8 16,-2 0-9-16,-1 0 2 15,3 3-1-15,-2-3 0 16,2-1 0-16,-2 1 8 15,-1 1-2-15,3-1-6 16,0 1 0-16,2 0 0 16,-2 2-1-16,4 0 0 15,0 0 1-15,4 0-1 16,0 0 0-16,1 0 0 16,-2 0-1-16,2 0-12 15,-1 0-27-15,1 0-35 16,-2 0-48-16,2 12-40 0,0 21-91 15,0-2-62 1,0-3-473-16</inkml:trace>
  <inkml:trace contextRef="#ctx0" brushRef="#br0" timeOffset="66739.5164">14804 8056 555 0,'0'0'100'16,"0"0"-64"-16,0 0-2 15,0 0 44-15,0 0 19 16,0 0-26-16,-34-41-3 15,25 35 16-15,-4 0-19 16,-1-2 0-16,-2-1-10 16,-4 1 3-16,-4 0-9 0,-4-1-12 15,-5 0-8-15,-4 0-5 16,-6-1 11-16,-3 0 2 16,-4 1-18-16,-2-2-11 15,1 3 14-15,-1 0-10 16,2 4-6-16,3 0-5 15,1 3 9-15,3 1-9 16,-2 0-1-16,3 0 0 16,-3 3-3-16,1 5 3 15,-4 2 8-15,2 2-7 16,-2 0-2-16,2 2 2 16,0 2 8-16,1 1-8 0,-3 4 0 15,3 3 10-15,2 3-11 16,3-1 1-16,2 1-1 15,4 2 0-15,3-2 8 16,-1 4-8-16,1-2 0 16,0 3 2-16,1-1-1 15,2 2-1-15,-1 2 0 16,2 1 0-16,-1 1 0 16,0 1 0-16,-1 1 0 15,0 2 2-15,2 0-1 16,5 0 7-16,2 3-7 15,7-1 0-15,4 3-1 16,3-2 1-16,4 3 5 0,2 0-3 16,2 0 3-16,14 1-6 15,8-3 2-15,6 2 9 16,8-2-9-16,12 1-2 16,6-2 1-16,9 2 17 15,3-4 8-15,5-2-14 16,10 2 10-16,15-2 7 15,17-5 5-15,7-6 2 16,-4-10 1-16,-9-8-9 16,-15-8-3-16,0-3-4 15,-2 0-4-15,1 0-3 16,-14 0 2-16,-15-3-4 16,-15-3 3-16,-7-1-2 15,4-3-2-15,8-3 3 0,2-2 8 16,-4-3-5-16,-8-2 9 15,-4-1-5-15,-4-1-3 16,-5-2-1-16,-3-2-2 16,1-1 4-16,-1-2-4 15,-4-4-7-15,2-2 2 16,-3-2-4-16,-2-3-5 16,-5 0 1-16,1-3 5 15,-5-3-6-15,-3-4-1 16,0-2 2-16,-3-2-1 15,-3-1-1-15,-2 1 1 16,-1 0-1-16,0 2 0 16,0-1 0-16,-4 3-1 15,-5 1 1-15,-4-1 0 0,-1 1 6 16,-1 4-5-16,-1 5 0 16,-1 1 0-16,1 8-1 15,-3-1 1-15,-1 2-1 16,-1 4-1-16,-3-2 0 15,-1 2 0-15,-2 1 0 16,0 1 1-16,1 0-2 16,-3 5 2-16,4 0 0 15,-2 2 0-15,0 3-1 16,0 0 1-16,0 3 1 16,1-1 0-16,0 2 6 15,4 1-7-15,1 3 0 0,0 1 0 16,3 3 0-1,0 0 0-15,3 2 0 0,-2 0 0 16,4 0 1-16,-1 0 0 16,1 6-1-16,3 1-1 15,0-1 1-15,2 2-16 16,2 0-11-16,0 0-16 16,5-2-41-16,1-1-56 15,7-5-44-15,7 0-220 16,5 0-263-16</inkml:trace>
  <inkml:trace contextRef="#ctx0" brushRef="#br0" timeOffset="83376.6274">16633 10580 1053 0,'0'0'213'0,"0"0"-131"15,0 0 20-15,0 0 40 16,2-94-85-16,35 64-21 15,25-9 21-15,34-17 6 16,31-13 3-16,13-5-13 16,-4 0-18-16,-16 6 2 15,-18 12-15-15,-8 4-8 16,-17 9-13-16,-17 10 5 16,-16 9-6-16,-8 3-30 15,0 4-64-15,-1 2-48 16,-7 1-104-16,-10 10-141 15,-17 4-14-15</inkml:trace>
  <inkml:trace contextRef="#ctx0" brushRef="#br0" timeOffset="83640.9567">16936 10511 980 0,'0'0'61'16,"0"0"-31"-16,140-39 51 15,-18-16 51-15,23-12 19 16,1-5-29-16,-13 6-49 0,-20 11-18 16,-24 10-13-1,-20 8-30-15,-18 12-7 0,-11 1-5 16,-1 1-88-16,-4-3-124 15,-7 5-94-15,-22 6-182 16</inkml:trace>
  <inkml:trace contextRef="#ctx0" brushRef="#br0" timeOffset="84167.5367">16493 10098 732 0,'0'0'151'16,"0"0"-96"-16,0 0 75 15,0 0 22-15,0 0-63 16,0 0-43-16,-87 68-14 16,57 10 17-16,5 31 49 0,10 14-13 15,15-6-6 1,8-14-13-16,21-32 2 0,4-16-3 15,3-14-15-15,21-1-6 16,32 1-18-16,39-7-1 16,22-11 28-16,-3-23 19 15,-13-20-13-15,-25-19-18 16,-21-1 4-16,-22 2-7 16,-17 8-10-16,-12 3-10 15,1-1-12-15,-3 0-4 16,-1 1-2-16,-14 9 0 15,-9 5-54-15,-6 7-53 16,-5 5-65-16,-10 1-82 16,-8 0-249-16,-7 0-419 0</inkml:trace>
  <inkml:trace contextRef="#ctx0" brushRef="#br0" timeOffset="85249.523">8011 9832 405 0,'0'0'127'0,"0"0"-60"0,0 0 60 15,0 0-73-15,0 0 11 16,0 0 85-16,0 0-8 16,100-89-32-16,-47 48-16 15,8-5-39-15,6-3-27 16,-3 3-8-16,-6 0-11 16,-9 9-9-16,-8 7 0 15,-13 8-40-15,-16 19-94 16,-6 3-108-16,-6 3-259 0</inkml:trace>
  <inkml:trace contextRef="#ctx0" brushRef="#br0" timeOffset="85413.4466">8001 9994 810 0,'0'0'40'0,"0"0"-5"16,143-72-17-16,-43 11-18 15,-3-3-29-15,-18 10-15 16,-9-4-57-16,-31 21-98 16,-2 1-293-16</inkml:trace>
  <inkml:trace contextRef="#ctx0" brushRef="#br0" timeOffset="85644.3667">8437 9450 821 0,'0'0'8'0,"0"0"-8"15,127-14 12-15,-59 4-12 16,7 6 19-16,-13 4 17 16,8 6 0-16,-9 16 6 15,-10 12-6-15,-12 21-36 16,-21 27 2-16,-18 33-2 15,-12 13-4-15,-15-23-147 16,3-29-371-16</inkml:trace>
  <inkml:trace contextRef="#ctx0" brushRef="#br0" timeOffset="86285.2453">15073 8683 1079 0,'0'0'110'15,"0"0"-102"-15,0 0-8 16,89 50 46-16,-34-25 52 16,6 5-21-16,5-2-10 15,0 2-22-15,-2-2-32 16,-7-2-4-16,-2-3-8 15,-13-2-1-15,-9-6-112 16,-20-13-63-16,-12-2-113 0,-1 0 38 16</inkml:trace>
  <inkml:trace contextRef="#ctx0" brushRef="#br0" timeOffset="86803.1585">14983 8732 535 0,'0'0'66'16,"0"0"-40"-16,0 0-10 15,0 0 23-15,0 0-4 16,0 0-14-16,0 0-15 16,-30-59-5-16,20 54 0 0,-2 2 22 15,0 2-2-15,-4-3-6 16,-1 1 31-16,-1-2 44 15,-1-1-1-15,4-1-5 16,0 0 30-16,3-1-35 16,5 4 18-16,4-1-7 15,3 3-58-15,0 2-32 16,0 0-25-16,16 0 25 16,13 11 15-16,8 4 15 15,11 0 1-15,4-1-17 16,3-3 8-16,0-2-2 15,-3-4-11-15,-3-5 0 16,-5 0-8-16,-4 0-1 16,-6-14 2-16,-5-5 8 15,-6-6-10-15,0-4 20 0,-5-1-5 16,0 4-1-16,-3 2-4 16,-3 6-8-16,-1 9-2 15,1 7-5-15,3 2-12 16,2 0-1-16,7 11 10 15,4 9 7-15,2 0-8 16,0 6-3-16,-1 4-94 16,-3 20-81-16,-10-8-114 15,-10-5-452-15</inkml:trace>
  <inkml:trace contextRef="#ctx0" brushRef="#br0" timeOffset="87341.5226">14930 8842 578 0,'0'0'123'0,"0"0"-84"16,0 0-23-16,0 0 59 15,0 0 48-15,62 98 5 0,-30-62-28 16,2-1-32-16,-2 2-24 16,-2-3-8-16,-4 2-10 15,-3 0-7-15,-2-2-9 16,-4-4-4-16,-5-7-6 15,-5-7 1-15,-4-10 0 16,-3-6 20-16,-3-16-21 16,-19-20-62-16,-14-21-18 15,-19-27 56-15,-6-20 23 16,8 7 0-16,15 22 1 16,23 27 15-16,15 26 75 15,0 1-11-15,7 6-3 0,17 1-44 16,14 11-9-1,23 3 9-15,25 8 21 0,21 16-1 16,12 3-20 0,-6 8-4-16,-9-1-3 0,-28-2-25 15,-12-6 13-15,-14-6-26 16,-9-4 13-16,21-1-123 16,-10-3-179-16,-13-5-906 0</inkml:trace>
  <inkml:trace contextRef="#ctx0" brushRef="#br0" timeOffset="92409.4175">8626 12814 529 0,'0'0'86'16,"0"0"-35"-16,0 0-50 15,0 0 10-15,0 0 15 16,0 0 16-16,82-11 43 15,-22 11 4-15,29 0 2 16,25 8 2-16,11 6-29 16,0 2-22-16,-5-3-16 15,-6-3 13-15,6-3 13 16,0-4-4-16,1-3 13 16,0 0-15-16,1-7-8 15,1-10-5-15,-4-3 5 16,-3-7-3-16,-7-4-14 15,-1-2 0-15,-10-1 6 0,-17 5-8 16,-19 4-8-16,-18 0 5 16,-5 2 0-16,8-10 14 15,4-4 9-15,3-5-13 16,-4-1-5-16,-5 4 7 16,-8 3 0-16,-5 2-8 15,-6 3 4-15,-6 1 2 16,-5-1 3-16,-3 2 0 0,-8-2 1 15,-4-4 14 1,0-5 6-16,-9-4-19 0,-10-7-6 16,-4-2-14-16,-5-5-1 15,-5 1-1 1,-7-2-8-16,-3-2 6 0,-8-3-1 16,-7 3-6-16,-8 3 2 15,-17-2-2-15,-23 7 23 16,-18 8-4-16,-3 9-10 15,3 19 2-15,10 12-4 16,3 5 6-16,-5 12-2 16,-6 15-11-16,-8 9-1 15,-16 13 0-15,-12 16-5 16,-8 14 5-16,-7 9-10 0,6 9 0 16,12 1 10-16,13 2-1 15,18 1-7-15,17-6 9 16,30-15 0-16,24-18 0 15,22-17 1-15,16-4 0 16,8 7-1-16,7 8-10 16,17 9 0-16,22-2-4 15,16-2 5-15,17-4-7 16,20-11-2-16,19-14 1 16,1-20 17-16,-5-12 0 15,-22-8 0-15,-27-11-10 16,-8 2-2-16,-9-4-10 15,3-6-11-15,6-2-64 16,19-15-98-16,-19 9-171 16,-12 3-412-16</inkml:trace>
  <inkml:trace contextRef="#ctx0" brushRef="#br0" timeOffset="93200.661">14617 13363 147 0,'0'0'1155'0,"0"0"-957"15,0 0-107-15,0 0 7 16,0 0-59-16,0 0 17 15,14-24-7-15,7-1-9 16,9-9-24-16,10-2-13 16,6-3-3-16,5 2-50 15,-5 6-51-15,5 6-93 16,-14 9-122-16,-13 9-196 0</inkml:trace>
  <inkml:trace contextRef="#ctx0" brushRef="#br0" timeOffset="93381.1915">14676 13548 1154 0,'0'0'180'16,"0"0"-83"-16,0 0-30 15,0 0-31-15,0 0 139 16,0 0-53-16,0 0-76 16,43-7-12-16,19-26-7 15,25-13-13-15,24-7-14 16,11 2-30-16,-28 17-141 0,-22 7-315 15</inkml:trace>
  <inkml:trace contextRef="#ctx0" brushRef="#br0" timeOffset="94113.5233">18740 12948 1064 0,'0'0'215'15,"0"0"-150"-15,0 0-25 16,0 0 62-16,0 0 10 16,77-111-17-16,-37 64-41 15,7-4-24-15,7-1-16 16,1 2-7-16,0 4-7 16,-5 5-27-16,-3 7-74 15,-5 5-145-15,-12 7-136 16,-14 12-496-16</inkml:trace>
  <inkml:trace contextRef="#ctx0" brushRef="#br0" timeOffset="94308.7849">18909 13041 827 0,'0'0'760'0,"0"0"-760"15,0 0 38-15,87-22-38 16,-20-22 108-16,32-33-37 15,27-37-28-15,5-14-16 16,-5-2-6-16,-16 15-16 16,-19 16-5-16,-5 8-102 15,-25 21-204-15,-19 16-448 0</inkml:trace>
  <inkml:trace contextRef="#ctx0" brushRef="#br0" timeOffset="100591.1146">20691 4039 405 0,'100'-16'79'16,"-3"9"-34"-16,-33 7-8 16,-20 15 8-16,-10 25-23 15,-9 39-2-15,-25 51 45 16,-19 31 92-16,-46 21-17 0,-22 8-4 15,3-22-10-15,10-11-36 16,19-24-23-16,31-38-3 16,21-28-11-16,6-22-23 15,28-12-30-15,27 7-8 16,33-7 8-16,36-17 29 16,10-16 0-16,-6-19 35 15,-32-12-22-15,-38 9-23 16,-22 5-10-16,-16 9-7 15,0 5-1-15,-8 3-1 16,0 16 1-16,-5 36 3 16,-3 48 94-16,4 70-7 15,1 42-13-15,2 31-3 16,4 20-4-16,4-4-12 0,2 18 0 16,8 5-15-16,4 1-16 15,8-9-10-15,8-4-3 16,4-3 15-16,1 1 2 15,1-4-6-15,-2-1 3 16,0-11-3-16,-1-5-25 16,1-5 18-16,-4 0-8 15,-4-5-2-15,-5-2-3 16,-6-7-6-16,-6-17 2 16,-4-7 8-16,-10-17-4 15,-2-20-6-15,-14-19-2 0,-1-27 2 16,-8-30 0-16,-10-29 2 15,-2-22 5-15,-11-10 20 16,-24 4 7-16,-45 1 0 16,-79-1-8-16,-60 0-16 15,-54 7-5-15,-45 18-5 16,-25 22-61-16,-32 23-89 16,84-19-175-16,43-8-517 0</inkml:trace>
  <inkml:trace contextRef="#ctx0" brushRef="#br0" timeOffset="102827.9801">12804 14118 1056 0,'0'0'275'15,"0"0"-130"-15,0 0 7 16,0 0 5-16,0 0-25 16,0 0-40-16,-39-25-23 15,39 21-26-15,5-6-15 16,12 0-22-16,10-9-6 15,6-3 0-15,6-5-2 16,1 1 2-16,2-2-12 16,-3 2-29-16,-5 0-29 15,-2 3-63-15,-7 7-89 0,-6 11-76 16,-8 5-103-16,-10 0-372 16</inkml:trace>
  <inkml:trace contextRef="#ctx0" brushRef="#br0" timeOffset="103005.6199">12943 14212 740 0,'0'0'117'16,"0"0"-45"-16,0 0-55 15,0 0 64-15,0 0 99 16,88 27-22-16,-46-52-76 16,4-9-50-16,2-4-22 15,-3-1-2-15,-3 0-8 16,-4-2-88-16,-13 10-114 0,-12 9-187 15</inkml:trace>
  <inkml:trace contextRef="#ctx0" brushRef="#br0" timeOffset="103349.3889">12632 13886 1340 0,'0'0'149'0,"0"0"-105"15,0 0-44-15,0 0 15 16,0 0 24-16,0 0 48 0,-37 126-18 16,27-42 1-16,2 21 10 15,7-9-27-15,1-19-4 16,6-29-23-16,16-19-9 15,11-2-17-15,12-5 1 16,28-10 31-16,21-12 55 16,-6-17-43-16,-8-8-26 15,-14-6-11-15,-15 5-5 16,-1-3-2-16,4 2-56 16,-6 0-82-16,-12 10-133 15,-13 4-390-15</inkml:trace>
  <inkml:trace contextRef="#ctx0" brushRef="#br0" timeOffset="117389.0524">11297 15590 725 0,'0'0'98'16,"0"0"-62"-16,0 0-27 15,0 0 50-15,0 0 18 16,-96-77 17-16,61 61-22 16,-4-1 6-16,-6 0 5 15,-7 1-11-15,-5 2-5 16,-3 6-3-16,-8 3-9 16,-15 5-10-16,-13 0-21 15,-12 17-8-15,-3 9 1 16,10 3-5-16,20 1-6 15,21-7-5-15,13 1 15 16,2 0-14-16,-8 3 4 0,-4 9-5 16,-7 3-1-16,7 4 0 15,5-3 0-15,7 3 0 16,6-1 0-16,4 3 2 16,6 1-2-16,7 2 1 15,4 3-1-15,7 0-7 16,8 3 7-16,3 4-1 15,15 16-6-15,27 16 6 16,21 21-8-16,11 4 2 16,10-8 7-16,-1-12 0 15,-3-20 14-15,10-4-12 16,6-11 24-16,10-12 3 0,10-7 6 16,8-19 6-16,4-10 11 15,2-7 5-15,-6-5-10 16,-4-14-2-1,-3-15-5-15,-2-5 5 0,-4-8-11 16,-4-3-3-16,-9-4-13 16,-19 3-6-16,-19 1-3 15,-20 6-2-15,-4-15 3 16,4-18 11-16,-12-28-3 16,-13-14-9-16,-18 4-3 15,-42 1-5-15,-21 5 6 16,-18-5-6-16,-17-2 10 0,-6 5-10 15,-4 11 7 1,1 10-2-16,6 22-6 16,6 18 1-16,5 20-1 0,2 15 0 15,0 10 1-15,-1 20 1 16,-1 15-2-16,4 13 0 16,16-1-2-16,15-3 1 15,18-6-18-15,10 1-31 16,6 5-23-16,24 16-112 15,0-6-89-15,15-18-480 0</inkml:trace>
  <inkml:trace contextRef="#ctx0" brushRef="#br0" timeOffset="119409.7802">14160 15481 523 0,'0'0'87'0,"0"0"-74"16,0 0 32-16,0 0 76 15,0 0-36-15,0 0-23 0,-15-37-21 16,11 29 15-16,-2-1 35 16,-1 2-8-16,0-1-2 15,-3 1 0-15,-1-1-7 16,-5-1-19-16,-4 1 3 16,-5 0-4-16,-6-1 4 15,-7 1 1-15,-9 3-26 16,-5-1-2-16,-5 0-12 15,-9 4 3-15,1-1-10 16,-6 0-1-16,-4 2-5 16,-15-1-4-16,-19 2-1 15,-17 6 6-15,0 12 2 16,11 9 22-16,28 0-17 0,28-2-1 16,11-1-13-16,5 3 6 15,-8 5-4-15,-4 8 4 16,0 6-5-16,3 3 1 15,6 1 0-15,4 0-1 16,4 6 0-16,-2 14-1 16,7-4 0-16,1 3 1 15,2 3-1-15,0-1 0 16,3 0 0-16,6 0 1 16,5 0 0-16,14 0-1 15,4 21-11-15,42 12 11 16,22 2 11-16,23-8 19 15,18-12-11-15,9-18 23 0,15-6-5 16,12-11-9-16,8-14 1 16,7-14-14-16,1-8-14 15,0-13 6-15,0-2 2 16,-1-6 4-16,-2-16-4 16,-7-7 6-16,-11-10-5 15,-11-8-1-15,-17-7 3 16,-26-2-2-16,-6-19-1 15,-18-9 0-15,-10-8-7 16,-2-14 11-16,-18 13-13 16,-10 4 1-16,-8 14 0 15,-7 16 0-15,-2 14 0 16,-3 4 0-16,0-8 0 16,-6-6 5-16,-8-9-5 0,-5 1 0 15,-6-2 8-15,-9 0 1 16,-2-1 9-16,-9-1 8 15,-7 2-3-15,-7 4-5 16,-5 4 2-16,-16 3 8 16,-17 8-9-16,-19 7-10 15,-8 12 3-15,1 17-11 16,5 10 7-16,9 4-9 16,4 17-1-16,20 2-5 15,19 2-20-15,20-4-4 16,7 0-23-16,2 4-30 15,-1 4-52-15,4 0-68 16,13 3-72-16,11-7-310 16,7-8-314-16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5:50:33.080"/>
    </inkml:context>
    <inkml:brush xml:id="br0">
      <inkml:brushProperty name="width" value="0.05292" units="cm"/>
      <inkml:brushProperty name="height" value="0.05292" units="cm"/>
      <inkml:brushProperty name="color" value="#FF0000"/>
    </inkml:brush>
  </inkml:definitions>
  <inkml:trace contextRef="#ctx0" brushRef="#br0">8144 6888 2 0,'0'0'95'16,"0"0"20"-16,0 0 31 15,0 0-49-15,0 0-17 16,0 0-12-16,-2-10 25 16,1 7-21-16,1 3-4 15,0 0-5-15,0-2 1 16,0 2-12-16,0 0-16 15,0 0-13-15,0 0-16 16,5 0-6-16,5 7 15 0,6 5 14 16,3 5 16-16,0 1 4 15,3 2 2-15,-2-2-7 16,1 1 1-16,-1-4-10 16,-3-1-10-16,4-3-2 15,1-4 6-15,-2-4 17 16,5-3 4-16,5-1 17 15,4-18 3-15,11-9 13 16,19-16-16-16,27-20-18 16,27-14-4-16,7-6-5 15,-4 8-9-15,-17 10-9 16,-25 21-1-16,-18 8-1 16,-15 12-11-16,-2 3 2 15,-1 0-11-15,3-1 1 16,-2 0-1-16,-10 4 0 15,-7 5 0-15,-8 3 0 0,-8 2-1 16,-5 6-42-16,-6 3-95 16,0 12-196-16,-6 3-301 0</inkml:trace>
  <inkml:trace contextRef="#ctx0" brushRef="#br0" timeOffset="5196.1622">11329 8722 446 0,'0'0'79'16,"0"0"-17"-16,0 0 18 16,0 0 50-16,0 0-19 15,0 0-27-15,0-32-22 16,0 32-4-16,0 0-18 16,0 0-18-16,0 0-11 15,1 3-9-15,10 11 11 0,3 8 29 16,5 7 27-16,4 2-16 15,1 1-11-15,-1-3-13 16,2-5 4-16,0-4 1 16,5-8-2-16,5-10 7 15,8-2 34-15,19-25 16 16,31-27 1-16,31-25-20 16,7-9-10-16,-3 3-10 15,-13 12-6-15,-22 10-20 16,-14 11-1-16,-17 8-4 15,-15 13 0-15,-7 3-10 16,0-1 2-16,4 0-4 16,-1-1-6-16,-8 5 0 15,-6 4 0-15,-7 5 1 0,-7 2-2 16,-3 4 0 0,-6 3-1-16,-5 5-9 0,-1 0-100 15,-25 15-119-15,-8 9-276 16,-10 0-232-16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28:14.985"/>
    </inkml:context>
    <inkml:brush xml:id="br0">
      <inkml:brushProperty name="width" value="0.05292" units="cm"/>
      <inkml:brushProperty name="height" value="0.05292" units="cm"/>
      <inkml:brushProperty name="color" value="#FF0000"/>
    </inkml:brush>
  </inkml:definitions>
  <inkml:trace contextRef="#ctx0" brushRef="#br0">15912 9710 561 0,'0'0'145'0,"0"0"11"16,0 0 88-16,0 0 27 16,-46 9-53-16,46-9-65 0,0 0-33 15,0 0-18 1,9 0-17-16,15-5 2 0,12-10-5 16,15-2-17-16,11-8-25 15,9-1-13-15,3-3-6 16,1 1-8-1,-4-2-2-15,-4 1-10 0,-8 3-1 16,-6-1 0-16,-11 7-10 16,-9 6-53-16,-11 4-53 15,-8 6-109-15,-14 10-128 16,0 13-231-16,-14 4-83 0</inkml:trace>
  <inkml:trace contextRef="#ctx0" brushRef="#br0" timeOffset="235.9951">16077 10009 1111 0,'0'0'156'16,"0"0"-114"-16,0 0 96 16,80-15 4-16,-32-4 16 15,10-5-38-15,8-5-35 16,2-7-21-16,0-3-7 15,0 0-32-15,-6 0-12 16,-5 2-12-16,-6 4-1 16,-9 5-35-16,-2 6-104 15,-11 7-95-15,-12 5-370 0</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28:33.383"/>
    </inkml:context>
    <inkml:brush xml:id="br0">
      <inkml:brushProperty name="width" value="0.05292" units="cm"/>
      <inkml:brushProperty name="height" value="0.05292" units="cm"/>
      <inkml:brushProperty name="color" value="#FF0000"/>
    </inkml:brush>
  </inkml:definitions>
  <inkml:trace contextRef="#ctx0" brushRef="#br0">15820 7115 1267 0,'0'0'330'16,"0"0"-204"-16,0 0-32 15,0 0-36-15,34-75 29 16,4 53 36-16,11-1-54 15,6-2-45-15,6 3-10 16,3 1-13-16,-3 1 5 16,-5 5-6-16,-7 1 0 15,-6 5-44-15,-8 1-76 16,-9 5-48-16,-8 3-63 16,-18 3-127-16,0 11-128 0,-9 1-68 15</inkml:trace>
  <inkml:trace contextRef="#ctx0" brushRef="#br0" timeOffset="178.5563">15821 7325 85 0,'0'0'1080'0,"0"0"-905"16,0 0-38-16,0 0 46 16,122-17-2-16,-59-6-34 15,8-5-74-15,0-2-50 16,1-4-12-16,-8 4-11 15,-8-1-23-15,-5-9-101 0,-12 7-125 16,-18 5-351-16</inkml:trace>
  <inkml:trace contextRef="#ctx0" brushRef="#br0" timeOffset="544.8538">15784 6752 1431 0,'0'0'182'15,"0"0"-113"-15,0 0 33 16,0 0-44-16,-95 5 52 16,62 24-24-16,-13 24-18 15,-11 33 3-15,-5 34 2 16,5 10-9-16,13-3 6 0,22-34-9 15,13-36-18-15,9-22-11 16,1-12 1-16,19-1 4 16,10-4-3-16,16-3 10 15,23-13 8-15,27-4-12 16,21-24-10-16,-9-5-15 16,-24 1-6-16,-28 8-8 15,-22 7-1-15,3-2-16 16,2 0-51-16,-6-1-63 15,-10-14-68-15,-9 6-125 16,-12-6-456-16</inkml:trace>
  <inkml:trace contextRef="#ctx0" brushRef="#br0" timeOffset="1077.2621">17540 6261 971 0,'0'0'307'16,"0"0"-31"-16,0 0-15 16,0 0-101-16,0 0-86 15,0 0-28-15,0 0 63 16,25 106-19-16,-4-57-47 15,-4 1-27-15,-1-4-10 16,2-4-4-16,-2-6-2 16,9-5-68-16,-4-7-155 15,-4-16-384-15</inkml:trace>
  <inkml:trace contextRef="#ctx0" brushRef="#br0" timeOffset="2498.4637">18557 5760 370 0,'0'0'552'0,"0"0"-316"15,0 0 22-15,-77-94 1 16,58 74-36-16,6 6-48 16,4 11-40-16,5 3-59 15,4 17-76-15,0 27 8 16,0 4 1-16,13 13 16 16,6 6-8-16,1-11-8 15,5 3-8-15,-2-6 1 16,-3-10 5-16,-3-7-7 15,-4-11 0-15,-5-11-1 16,-4-12-18-16,1-2 19 0,-2-27 7 16,5-14-6-1,2-9 0-15,5-8-1 0,7 5-1 16,6 5-6-16,7 10-1 16,9 12 7-16,3 7 0 15,2 7 1-15,-4 12-1 16,-8 0-6-16,-8 0 6 15,-10 6-9-15,-13 8 9 16,-6 5 1-16,-9 5 9 16,-20 3-1-16,-10 8-1 15,-10-1-5-15,0-4-2 16,1-4-11-16,11-11-54 16,19-15-54-16,12-8-134 15,6-13-417-15</inkml:trace>
  <inkml:trace contextRef="#ctx0" brushRef="#br0" timeOffset="2834.4273">19105 5559 948 0,'0'0'300'16,"0"0"-84"-16,0 0-53 15,0 0-25-15,0 0-6 16,-45 101-25-16,37-64-28 15,4 4-19-15,4 0-23 16,0-2-16-16,1-4-20 16,13-8 1-16,2-9-2 15,5-11 0-15,0-7-6 0,1-7-7 16,2-19-20-16,-3-7-21 16,-4-7 14-16,-3-4 10 15,-8 1 6-15,-6 1 0 16,0 4-3-16,-10 13 6 15,-7 11 3-15,-3 14-31 16,0 0-42-16,-1 24-21 16,11 5-35-16,10 10-46 15,15-7-108-15,12-8-366 0</inkml:trace>
  <inkml:trace contextRef="#ctx0" brushRef="#br0" timeOffset="3802.5792">19610 5355 1437 0,'0'0'248'15,"0"0"-18"-15,0 0-15 16,0 0-85-16,-88-16-35 16,70 33-40-16,2 12-30 15,4 7-6-15,3 8-7 16,7 4-6-16,2 3 3 15,2-2-8-15,17-3-1 16,5-9 0-16,5-9-1 16,2-11-23-16,0-13-28 15,-1-4-4-15,-2-19-15 16,-5-12 29-16,-8-7 26 0,-5-7 9 16,-7-2 7-16,-3 3 7 15,0 5 6-15,-2 7 33 16,-5 8 10-16,3 10 4 15,1 8-13-15,1 6-13 16,2 0-34-16,0 5 0 16,2 15-10-16,11 7 10 15,4 7 1-15,5 4 5 16,2 0 3-16,2-2-3 16,3-4-6-16,-4-8 0 15,2-9 0-15,-1-11 0 16,-4-4 0-16,-3-13-6 0,2-16-6 15,0-8 3-15,-3-4 7 16,0 2 2-16,-2 1 0 16,-2 6 0-16,-4 7 0 15,0 9-1-15,-3 6 1 16,2 6-6-16,-2 4-5 16,6 0-1-16,2 8 11 15,8 5 0-15,3-1 0 16,7-2 0-16,8-6 1 15,9-4-54-15,4-4-2 16,6-15-47-16,-2-8-42 16,-10-6 12-16,-11-2 41 15,-13-1 50-15,-11-3 42 16,-10 3 21-16,-3 2 62 0,-2 4 56 16,-14 7 17-16,0 6-40 15,-3 6-45-15,2 8-21 16,-2 3-11-16,1 7-20 15,2 15-9-15,5 3-9 16,2 5 1-16,9 2-1 16,0-1-1-16,4-2 0 15,14-6 0-15,6-9-1 16,3-8-5-16,3-6-5 16,-3-14-10-16,3-15-28 15,-5-10 1-15,-9-22 20 16,-16-29 19-16,-12-38 9 0,-23-19 0 15,-13 3 0-15,2 32 19 16,13 46 8-16,6 28 50 16,12 20-4-16,-4 2 19 15,2 4-18-15,4 10-21 16,7 2-28-16,6 34-25 16,7 32 0-16,37 36 0 15,19 16 9-15,12 7-8 16,1-7 7-16,-20-29-8 15,-9-21-19-15,10-7-116 16,-15-27-108-16,-2-9-469 0</inkml:trace>
  <inkml:trace contextRef="#ctx0" brushRef="#br0" timeOffset="4381.9447">19856 6515 1711 0,'0'0'238'16,"0"0"-105"-16,0 0-49 16,0 0-54-16,0 0-2 15,18 133 47-15,18-39-17 16,3 8-25-16,0-10-16 15,-8-20-16-15,-12-26-1 16,-8-16-1-16,-2-14-50 16,-2-6-38-16,-4-8-19 15,-3-2 20-15,-10-40-7 16,-25-33-26-16,-21-38 53 0,-5-15 43 16,7 9 23-1,19 26 2-15,25 37 20 0,10 21 41 16,0 8 5-16,14 3-37 15,8 2-10-15,5 9-5 16,1 11-7-16,0 7 9 16,-5 25 11-16,-4 11 4 15,-6 12-7-15,-8 6-5 16,-4 0-13-16,0-5-6 16,6-10-53-16,15-19-121 15,0-14-345-15,1-13-220 0</inkml:trace>
  <inkml:trace contextRef="#ctx0" brushRef="#br0" timeOffset="4973.4144">20235 6428 755 0,'0'0'280'15,"0"0"1"-15,0 0 6 16,0 0-36-16,0 0-154 16,0 0-44-16,0 0-11 15,-64 77 17-15,64-29-12 16,0 6-9-16,8-1-15 15,12-3-10-15,4-10-8 16,6-10-5-16,0-14-9 16,-1-16-11-16,-3-5-39 15,-4-24 53-15,-8-13 4 16,-10-13-4-16,-4-15 6 16,-18 0 2-16,-10 1-2 15,-3 4-1-15,6 20 1 0,-1 8 1 16,11 17 33-1,8 19-8-15,5 2-26 0,2 24-9 16,5 11 8-16,17 5-5 16,11-2 4-16,10-3-18 15,8-13-57-15,9-12-61 16,0-11-31-16,-3-14 34 16,-13-20-23-16,-12-9-10 15,-15-2 102-15,-17 0 66 16,-3 4 71-16,-21 5 121 15,-5 11-22-15,3 12 14 16,2 12-36-16,6 1-75 16,2 17-31-16,13 9-6 0,3 5-10 15,3 1-15 1,22 0-5-16,6-1-5 16,7-1-1-16,-1-4 1 0,1 0 0 15,-3-4 1-15,-7 2 5 16,-9-2-6-16,-8-2-1 15,-7-1 1-15,-4 1 16 16,-9-2 25-16,-16 1-11 16,-5-3-16-16,-4-9-15 15,0-7-23-15,0-26-104 16,14-11-207-16,8-13-661 0</inkml:trace>
  <inkml:trace contextRef="#ctx0" brushRef="#br0" timeOffset="5304.2648">20731 5830 1181 0,'0'0'291'0,"0"0"21"15,0 0-91-15,0 0-122 16,0 0-71-16,0 0-13 16,0 0 40-16,10 87-7 15,5-46-19-15,1-1-13 16,-1 1-9-16,0-7-6 15,0-8-1-15,-3-12 0 16,-3-11-22-16,-2-3-11 0,-1-21 33 16,0-15 3-1,-3-6 12-15,1-5 3 0,2 2 42 16,4 8 1-16,7 9-11 16,7 10-26-16,12 8-7 15,22 6 11-15,24 4 13 16,3 5-14-16,-6 7-19 15,-9 2-8-15,-5 8-131 16,-12-3-221-16,-14-2-810 0</inkml:trace>
  <inkml:trace contextRef="#ctx0" brushRef="#br0" timeOffset="8401.0478">7721 10740 68 0,'0'0'763'0,"0"0"-449"15,0 0-13-15,0 0-78 0,0 0-22 16,0 0-18-16,0 0-31 16,0 1-44-16,0-1-32 15,-2 2-27-15,1-2-20 16,1 0-23-16,0 1-6 16,0-1-1-16,0 2-9 15,0-1-41-15,15 9-107 16,7 0-86-16,2-2-357 0</inkml:trace>
  <inkml:trace contextRef="#ctx0" brushRef="#br0" timeOffset="13811.7346">8914 8231 643 0,'0'0'75'0,"0"0"-55"16,0 0-20-16,0 0-154 16,0 0-238-16</inkml:trace>
  <inkml:trace contextRef="#ctx0" brushRef="#br0" timeOffset="196368.8841">9267 9428 728 0,'0'0'233'16,"0"0"43"-16,0 0-10 15,0 0-57-15,0 0-25 16,0 0-55-16,-28-19-44 16,15 38-30-16,-7 25-27 15,-26 30 19-15,-26 34 3 16,-16 20-4-16,-9 1-16 15,2-9-14-15,11-19-7 16,17-23-8-16,17-17-1 16,15-21-1-16,12-9 0 15,2-4 0-15,6-3-26 0,0-9-48 16,12-10-73 0,3-21-73-16,0-12-79 0,0-6-287 0</inkml:trace>
  <inkml:trace contextRef="#ctx0" brushRef="#br0" timeOffset="196691.0457">8472 9766 643 0,'0'0'176'0,"0"0"38"15,0 0-128-15,0 0-26 0,-5 81 99 16,0-4-2-16,-2 25-48 15,-1 12-32-15,-1-3-11 16,6-10-5-16,3-16-4 16,0-17-17-16,12-18-26 15,-1-18-2-15,2-10-5 16,5-5-5-16,7-4 5 16,5-1 6-16,12-12 1 15,5 0 16-15,9-23 5 16,3-11 3-16,7-9-26 15,0-6-1-15,1-4-11 16,15-2-66-16,-18 14-143 16,-17 13-437-16</inkml:trace>
  <inkml:trace contextRef="#ctx0" brushRef="#br0" timeOffset="199316.0974">15249 9682 1315 0,'0'0'232'0,"0"0"-88"16,0 0-34-16,0 0-87 0,0 0 52 15,175 131 64-15,-46-49 11 16,5 3-70-16,-11-14-31 16,-34-23-23-16,-32-17-14 15,-14-9-3-15,-9-1-3 16,0-1-6-16,-2 0-13 15,-7 3-75-15,-16-5-90 16,-23-1-55-16,-16-6-63 16,-14-5-225-16</inkml:trace>
  <inkml:trace contextRef="#ctx0" brushRef="#br0" timeOffset="199637.4671">15437 10203 1041 0,'0'0'181'15,"0"0"-132"-15,0 0 86 0,83 18 41 16,-16-7-32-16,0-4-31 16,8-5-34-16,0-2-32 15,-11 0-19-15,7-6-14 16,-4-10-8-16,-7-4-6 16,-11-3 0-16,-10-4-39 15,-18-7-4-15,-14-2 6 16,-7-6 21-16,-17-1 15 15,-12-3 1-15,1 8 1 16,3 9 45-16,9 12 27 16,12 12 28-16,4 7-69 15,3 32-32-15,20 31 2 16,9 23 20-16,4 16 13 0,-2 2-15 16,1-4-19-16,-1-6-1 15,-7-23-123-15,-8-13-390 0</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29:15.605"/>
    </inkml:context>
    <inkml:brush xml:id="br0">
      <inkml:brushProperty name="width" value="0.05292" units="cm"/>
      <inkml:brushProperty name="height" value="0.05292" units="cm"/>
      <inkml:brushProperty name="color" value="#FF0000"/>
    </inkml:brush>
  </inkml:definitions>
  <inkml:trace contextRef="#ctx0" brushRef="#br0">14021 5116 466 0,'0'0'145'0,"0"0"-62"16,0 0-13-16,0 0 21 16,7 39 42-16,0-15-10 15,3 8-24-15,3 3 21 16,2 5-16-16,2 3 15 16,-2-2-41-16,1 1-13 15,-2 1-20-15,0 0-13 16,0-3-10-16,-2-2-1 0,-1-2-12 15,-1-4-9 1,-1-3 1-16,-2-6 6 0,-1 0-7 16,-2-4 0-16,0-3-48 15,2 0-88-15,-2-4-196 16,-1-8-301-16</inkml:trace>
  <inkml:trace contextRef="#ctx0" brushRef="#br0" timeOffset="392.4976">14522 5387 785 0,'0'0'128'16,"0"0"-87"-16,0 0-41 15,0 0 0-15,0 0 0 16,109-21 0-16,-42-1-15 16,0-2-473-16</inkml:trace>
  <inkml:trace contextRef="#ctx0" brushRef="#br0" timeOffset="585.2294">16121 5054 1340 0,'0'0'168'0,"0"0"-133"16,0 0-35-16,0 0-36 15,0 0 20-15,127-62-84 16,-66 39-135-16,-1-1-151 0</inkml:trace>
  <inkml:trace contextRef="#ctx0" brushRef="#br0" timeOffset="750.3187">17109 4806 836 0,'0'0'202'16,"0"0"-134"-16,0 0-21 16,0 0-30-16,0 0-11 0,89-11-6 15,-22-7-143-15,-4 2-153 16,-5-2-330-16</inkml:trace>
  <inkml:trace contextRef="#ctx0" brushRef="#br0" timeOffset="915.5095">18019 4625 1000 0,'0'0'173'0,"0"0"-74"16,0 0-11-16,0 0-49 16,0 0-20-16,0 0-19 15,0 0-48-15,22 6-148 16,-15-6-195-16</inkml:trace>
  <inkml:trace contextRef="#ctx0" brushRef="#br0" timeOffset="1658.7998">19198 4055 834 0,'0'0'149'15,"0"0"-67"-15,0 0 76 16,0 0-67-16,0 0-40 16,23-79-31-16,-1 75-12 15,4 4-8-15,0 1-9 16,0 18-3-16,-7 5-11 15,-5 2 1-15,-7 3 12 16,-2-1 10-16,-5-3 1 16,0-3 0-16,0-5 7 0,4-3-6 15,2-4 5-15,6-4-5 16,6 3 32-16,10-1 30 16,5 3-10-16,10 1-8 15,3 2 4-15,2 2-17 16,-5 1-5-16,-7-1 0 15,-11 1-5-15,-11-5 5 16,-11 5-12-16,-3-2 7 16,-8 2 17-16,-15 1-1 15,-7-1-15-15,-4-4-11 16,-1-3-12-16,4-8-1 16,4-2-47-16,9-31-94 15,11-4-211-15,7-3-427 0</inkml:trace>
  <inkml:trace contextRef="#ctx0" brushRef="#br0" timeOffset="1988.0012">19928 3856 955 0,'0'0'231'0,"0"0"-42"15,-42 74 10-15,27-34-61 16,9 0-28-16,6 1-46 16,0-4-11-16,12-5-14 15,9-6-6-15,6-4-15 16,3-10-7-16,2-7 5 0,4-5 0 16,-1-7 6-16,-1-14-4 15,-7-7-5-15,-7-5-11 16,-10-4 6-16,-10-5 6 15,0-2-6-15,-17 1-7 16,-14 5-1-16,-9 12-14 16,-8 16-14-16,-42 34-100 15,11 17-116-15,0 8-382 0</inkml:trace>
  <inkml:trace contextRef="#ctx0" brushRef="#br0" timeOffset="4144.7145">14657 3946 522 0,'0'0'98'0,"0"0"52"15,0 0 34-15,0 0-34 16,0 0-72-16,-100-20-42 16,73 53-2-16,-3 9 12 15,3 2-4-15,14 2-16 0,10-8-3 16,3-7-21-16,26-4 6 16,12-7 10-16,7-6 1 15,5-2-6-15,5-2-3 16,-1-1 2-16,-8 2-4 15,-9 1-7-15,-12 5-1 16,-16 7-19-16,-9 5 18 16,-17 9 1-16,-22 4 1 15,-13 3-1-15,-5-1-11 16,-1-8-96-16,8-19-105 16,15-12-74-16,16-5-467 0</inkml:trace>
  <inkml:trace contextRef="#ctx0" brushRef="#br0" timeOffset="4501.9496">14764 4048 175 0,'0'0'542'16,"0"0"-448"-16,0 0-24 15,0 0 62-15,0 0-35 16,0 0-13-16,89 64-34 15,-57-59-11-15,-3-4-8 16,1-1-17-16,-1-1 8 16,-8-14 14-16,-3-2-7 15,-9-4 9-15,-8-1 6 16,-1-2 50-16,-10 4 10 0,-14 3-33 16,-8 6-15-1,-2 8-24-15,0 3-20 0,2 14-1 16,7 15-5-16,7 6 4 15,11 8-10-15,7 3 0 16,10 0 2-16,20-2-2 16,16-11-28-16,26-13-120 15,28-20-127-15,10-30 6 16,-16-8-51-16,-27-3-225 0</inkml:trace>
  <inkml:trace contextRef="#ctx0" brushRef="#br0" timeOffset="4849.2092">15395 3937 462 0,'0'0'251'0,"0"0"21"15,0 0 20-15,0 0-100 16,-70-77-63-16,59 77-56 16,2 12-51-16,5 15-21 15,0 9 7-15,4 7-7 16,0-3 0-16,0-1-1 16,10-8 0-16,0-7 0 15,1-10-27-15,1-10-42 16,-3-4 5-16,-2-3 44 15,-3-17 20-15,2-6 0 16,-4-10 0-16,-2-6 24 16,0-3 28-16,0 0 15 15,-2 7 4-15,-4 9 16 0,5 15 2 16,1 12-39-16,0 2-50 16,6 23-18-1,15 16 18-15,7 7 15 0,8 5-2 16,4-1-6-16,1-2-6 15,-4-8-1-15,-4-7-23 16,-3-13-105-16,0-18-45 16,-10-2-180-16,-5-11-211 0</inkml:trace>
  <inkml:trace contextRef="#ctx0" brushRef="#br0" timeOffset="5831.7324">15651 3700 136 0,'0'0'535'0,"0"0"-271"15,0 0-18-15,0 0-7 16,0 0-89-16,0 0-80 0,0 0-48 16,0-10 13-16,20 50 11 15,0 13-15-15,3 2-9 16,-1 2-21-16,-3-9 6 16,-2-10-6-16,1-15-1 15,-4-14-30-15,0-9-1 16,-2-10 6-16,0-18 2 15,0-8 11-15,-4-6 10 16,-1-2 2-16,-2 2 0 16,2 5 2-16,-3 8 16 15,3 8 3-15,-3 10 7 16,1 6-8-16,3 5-11 16,3 0-8-16,8 17 21 15,4 5 12-15,7 5-12 16,3-1-15-16,-1-1 0 0,2-7-5 15,-2-6 5-15,-1-11 6 16,-3-1-2-16,0-14 8 16,-3-11-12-16,-4-4-7 15,-8-5 0-15,-3-2-1 16,-8 0-8-16,-2 0 7 16,0 2-4-16,-12 0 5 15,0 6-1-15,-3 4 1 16,-1 5 1-16,0 10 1 15,2 6 3-15,0 3-4 16,0 11-8-16,3 13 6 0,2 8 1 16,9 4 1-1,0 1-1-15,17-1 0 0,12-7 0 16,10-9-6-16,10-13-6 16,6-7-12-16,3-14-18 15,2-17-31-15,-3-5-60 16,-6-6-26-16,-14 0-11 15,-12 0 61-15,-11 6 36 16,-14 2 39-16,0 6 35 16,-4 5 36-16,-7 5 67 15,0 7 3-15,3 2-18 16,3 5-8-16,4 4-20 0,1 0-56 16,0 7-4-1,0 13 0-15,6 6 0 0,10 6 2 16,3-1-2-16,1 3 2 15,4-4-1-15,-2-3-1 16,-3-6 1-16,-2-4 0 16,-5-7-1-16,-4-6 1 15,-4-4 11-15,0 0 11 16,-2-14 6-16,-2-6-13 16,0-3 21-16,0-5 21 15,0 2-20-15,0 2 3 16,0 2-19-16,0 5 9 15,0 8-11-15,0 1-7 16,3 8-12-16,6 0-1 16,7 0-1-16,3 0-9 0,4 9 8 15,4 2 0-15,-1 0 2 16,1-3-1-16,-2-1 1 16,-6-3 0-16,-2-3 0 15,-4-1 1-15,-3 0 14 16,-3 0-14-16,1-9-1 15,-1-7-61-15,10-13-65 16,-5 2-166-16,2-1-274 0</inkml:trace>
  <inkml:trace contextRef="#ctx0" brushRef="#br0" timeOffset="6406.5553">17311 3103 553 0,'0'0'259'16,"0"0"-72"-16,0 0-62 16,0 0-34-16,0 0-16 15,0 0-27-15,0 0-6 16,-58 10-7-16,52-5-6 15,-1 0-15-15,3-3-6 16,1 1-7-16,0-1 0 16,1-2 1-16,1 2-1 15,1-2 7-15,0 0 2 16,0 0 1-16,0 0 0 0,0 0 26 16,-4 0 11-16,1 0-16 15,-3 0-13-15,-2 0-12 16,-3 2-6-16,-3 2 0 15,0 3 9-15,0 0 5 16,0 0 20-16,1 3 6 16,0 1-10-16,3 5-11 15,2 2-5-15,3 5-2 16,2 3-6-16,3 2 2 16,3 0-3-16,13-3 3 15,4-2-8-15,3-6 8 0,2-5-9 16,2-3 1-16,0-6 0 15,0-3-1-15,-2 0 13 16,0-5-7-16,-2-4-5 16,-3-1-1-16,-1 3-16 15,-6 0 0-15,-2 1-29 16,-3 4-33-16,-3 0-44 16,-2-1-63-16,-2 1-45 15,-1-3-168-15</inkml:trace>
  <inkml:trace contextRef="#ctx0" brushRef="#br0" timeOffset="7716.6017">17538 3266 595 0,'0'0'212'0,"0"0"13"0,0 0-12 16,0 0-86 0,0 0-54-16,0 0-43 0,0 0-30 15,0-8 8-15,14 4 3 16,-2-4-2-16,2-3-7 16,-3-5 4-16,-2-1 1 15,-4-5-5-15,-4 1-1 16,-1-4 0-16,0 1-1 15,-11 3 1-15,-1 3 1 16,-1 6 11-16,1 3 19 16,-1 7 6-16,1 2-5 15,0 0-7-15,3 4-4 16,0 11-16-16,1 8 3 16,4 4-3-16,4 2 1 15,0 0-4-15,12-4 6 16,10-4-8-16,13-7 13 0,10-10-7 15,24-4 0-15,27-18-7 16,20-23-55-16,-14 3-243 16,-20 0-478-16</inkml:trace>
  <inkml:trace contextRef="#ctx0" brushRef="#br0" timeOffset="8394.0998">18908 2712 778 0,'0'0'206'16,"0"0"16"-16,0 0-8 15,-112-8-80-15,69 17-41 16,-1 13-10-16,4 7-8 16,6 5-27-16,11 1-29 15,10 2-13-15,11-5-6 16,2-3-7-16,21-4-5 0,9-6 6 15,5-9-7-15,5-8-44 16,-3-2 13-16,0-14 11 16,-10-11 23-16,-4-9 10 15,-9 0 8-15,-5-2 11 16,-5 2 37-16,-2 9 13 16,-2 7 20-16,0 8 7 15,0 10-31-15,2 0-65 16,3 23-42-16,8 15 36 15,6 13 6-15,15 19 28 16,8 21 8-16,12 13-14 16,-5-9-6-16,-9-22-6 0,-12-27-9 15,-8-19-1-15,-1-3-1 16,2-4-1-16,-6-5 2 16,-7-10-9-16,-4-5 9 15,-4-8 31-15,-4-17-9 16,-11-9-21-16,-10-5-1 15,-1 0-6-15,-8 5 0 16,1 11-9-16,-4 8-20 16,-1 12-26-16,1 3 26 15,9 3 17-15,8 10-5 16,13 3-75-16,22-9-96 16,13-2-189-16,13-5-357 0</inkml:trace>
  <inkml:trace contextRef="#ctx0" brushRef="#br0" timeOffset="10953.6564">20195 2924 738 0,'0'0'323'0,"0"0"-43"15,0 0-21-15,0 0-74 16,0 0-53-16,0 0-63 15,0 0-62-15,0 22-5 0,0 5 6 16,3 6 10-16,6 4-1 16,4-1-9-16,1-5-8 15,-1-9 8-15,-1-6-8 16,-3-9 0-16,-3-7 2 16,-3-10 18-16,-3-22 0 15,0-21-13-15,-11-3-7 16,-2-7 1-16,-3 0 8 15,3 15 9-15,3 4 17 16,4 15 1-16,5 12 4 16,1 12-20-16,0 5-20 15,1 3-18-15,20 19 2 16,7 7 8-16,10 5 8 0,5 2 1 16,3-3-1-1,-1-4 0-15,-2-8 0 0,-7-8 0 16,-6-9 1-16,-7-4 6 15,-4-4-6-15,-5-20 7 16,-4-9-7-16,-4-6 5 16,-2-7-5-16,-3 4 1 15,1 6 0-15,-1 7-1 16,2 11-1-16,2 7 0 16,2 9 0-16,7 2-10 15,5 2-8-15,11 15 0 16,10 2 17-16,8 3-6 15,6-2 6-15,2-4 1 16,1-7-72-16,-6-9-69 16,-5 0-21-16,-11-17-12 0,-9-8 2 15,-12-7 11-15,-14-4 69 16,0-4 67-16,-14-2 25 16,-10 2 35-16,-2 5 55 15,-3 3 33-15,4 12 18 16,2 6-42-16,2 9-31 15,5 5-26-15,1 5-4 16,3 17-25-16,0 10-4 16,5 6 3-16,4 5-4 15,3 2-8-15,0-1-5 16,15-5 3-16,9-7 2 16,3-11 0-16,5-13-33 15,0-8-40-15,-3-11-9 0,-5-17-11 16,-6-8-22-1,-7-3-11-15,-8-4 10 0,-3-2 25 16,-3 1 23-16,-13 3 34 16,2 0 34-16,-2 9 11 15,2 5 42-15,2 9 66 16,5 5 18-16,2 6 0 16,5 6-41-16,0 1-85 15,0 1-11-15,16 16 0 16,6 4 6-16,10 9 18 15,5 6 8-15,2 3 3 16,2 2 26-16,-4-2-10 0,-3-3-29 16,-8-7-15-1,-6-8-6-15,-6-8-1 0,-8-8 0 16,-3-5 27-16,-3-6 27 16,0-17 9-16,0-7-43 15,0-6-12-15,0 0 2 16,0 2 1-16,0 7-5 15,0 7-5-15,0 6 1 16,9 6-2-16,4 7-1 16,4 1-6-16,6 0-13 15,6 13 11-15,5 3 8 16,0-2 1-16,2 3-1 16,0-5 1-16,-3-4 0 0,-5-4 1 15,-1-4 7 1,-3-5 1-16,-5-11 5 0,-4-9-13 15,-2-3 5-15,-3-3-5 16,-4 1 0-16,-5 3 0 16,-1 1 6-16,0 9-7 15,0 5 0-15,0 4 22 16,-3 5 23-16,0 3-45 16,3 0 0-16,0 13-38 15,0 8 38-15,3 4 6 16,13 6-6-16,4 1 0 15,7-3-2-15,3-5-7 16,5-5-44-16,4-11-40 16,-2-8-21-16,0-3 29 15,-5-19-13-15,-7-8 13 0,-7-7 37 16,-6-1 32-16,-7 0 16 16,-4 4 1-16,-1 8 76 15,0 7 27-15,0 8 3 16,0 7 14-16,-3 4-107 15,3 0-14-15,0 13 0 16,0 8 6-16,15 1-6 16,8 4-10-16,8-4 10 15,7 0 2-15,6-6 9 16,7 0-2-16,5-2 4 16,-5 1-5-16,-3 2 0 15,-11 4 4-15,-15 8 10 0,-22 17-9 16,-49 40 13-1,-98 54 30-15,-86 34-56 0,12-21-47 16,-9-21-266-16</inkml:trace>
  <inkml:trace contextRef="#ctx0" brushRef="#br0" timeOffset="28825.0418">14470 6143 818 0,'0'0'170'0,"0"0"-151"16,0 0-19-16,0 0 0 16,73-25 100-16,18-20 71 0,56-28-31 15,36-15-31 1,21-6-5-16,8 3-16 16,-12 13-3-16,-2 0-34 0,7-1-8 15,-1-2-1-15,6-1 32 16,8 3 0-16,1 2-24 15,-4 0-25-15,-6 4 0 16,-9 0-1-16,-9 7 9 16,0 3-1-16,-2 3 1 15,-7 4-2-15,-6 0-3 16,-14 3-1-16,-15 3-8 16,-12 2 0-16,-15 4 3 15,-17 4 1-15,-23 10-5 16,-20 6-11-16,-19 6-6 15,-6 6 5-15,4-5-4 0,1 0-1 16,0-2 0-16,-7 5 5 16,-6 3-5-16,-9 2-1 15,-9 4 1-15,0 1-1 16,-6 3 1-16,-3 1-1 16,0 0 0-16,0 0 0 15,0 0-6-15,0 0-31 16,0 0-52-16,0 0-76 15,-15 9-120-15,-3 1-327 16,0-2-561-16</inkml:trace>
  <inkml:trace contextRef="#ctx0" brushRef="#br0" timeOffset="30514.3338">14303 5833 434 0,'0'0'93'0,"0"0"38"16,0 0-50-16,0 0-13 15,0 0-39-15,-91 74 15 16,65-17 13-16,3 4 11 16,1 7 8-16,5 1-18 15,8-13 7-15,5 4-14 0,4-4-3 16,7-9-15-16,17-6-11 15,13-9-16-15,10-8 39 16,23-10-2 0,31-13-21-16,29-10-6 0,16-30-4 15,8-19-12-15,5-15-11 16,5-16-161-16,-34 18-128 16,-12-1-383-16</inkml:trace>
  <inkml:trace contextRef="#ctx0" brushRef="#br0" timeOffset="31177.1389">18666 4292 772 0,'0'0'124'16,"0"0"-39"0,0 0 12-16,0 0-29 0,0 0 14 15,0 0-5-15,0 0-33 16,60-15-2-16,-23 12-9 15,2 1-5-15,1 2-12 16,-3 0-8-16,-1 0 1 16,-3 10 0-16,-7 7 8 15,-6 3 8-15,-4 7 10 16,-11 5-15-16,-5 7 24 16,-5 19-8-16,-42 23-8 15,-43 37-28-15,-33 15-50 16,11-24-304-16,7-20-677 0</inkml:trace>
  <inkml:trace contextRef="#ctx0" brushRef="#br0" timeOffset="34197.505">14017 5119 590 0,'0'0'96'15,"0"0"-74"-15,0 0-3 0,0 0 11 16,0 0 8-16,0 0 18 16,0 0-23-16,73-60-11 15,-32 35 4-15,14-6-12 16,23-3 1-16,28-10 8 16,24-7 4-16,8 1 14 15,-5 6-9-15,-13 5-5 16,-13 5-9-16,-2 1-5 15,-5-4 5-15,-5-4 16 16,-14 7 13-16,-17 6 4 16,-16 3-13-16,-1 4-12 15,6-1-1-15,7-5 9 16,8-4-3-16,-6 1-1 0,-1 1 2 16,-2 1-3-1,-3 0-13-15,-1 3-1 0,-4 6-9 16,-6 3-5-16,-8 7 5 15,-7 3-6-15,-8 5-1 16,-5 1-6-16,-8 0-6 16,-2 0-5-16,-4 7-2 15,2 1 10-15,-1 2 10 16,0 3 11-16,1 4 7 16,0 4-1-16,1 5-1 15,3 4 5-15,1 5-1 16,2 5 2-16,6 4 0 0,0 3-8 15,3 5 7-15,2-3-7 16,1 0-6-16,-1 1 0 16,1-4 8-16,2 2 3 15,1-2-8-15,-2-3-3 16,2-1 1-16,0-1 0 16,0-2-8-16,0 0 7 15,0-6-1-15,-3-1-7 16,-2-4 0-16,-4-5 6 15,-3-2-6-15,-3-4-4 16,-6-3 4-16,-1-3 1 16,-3-3-1-16,-2 0 0 15,0-2-1-15,0 0 1 0,-6-1 8 16,-6 3-7 0,-7-1 9-16,-2 0-4 0,-7 0 0 15,-5 1-5-15,-4 0 1 16,-4-2 0-16,-2 3 9 15,-5-2-10-15,-1 1-1 16,-3 1 2-16,-3 2-1 16,-3-2-1-16,-4 5 0 15,-2 1 0-15,-2 4 1 16,-1-1-1-16,-3 0 0 16,2 2 0-16,-2 0 0 15,1-2 0-15,-1 0 0 16,3 1 0-16,0 1-1 15,-2 4 1-15,4-2 1 16,-3 2-1-16,0 0 0 16,-1 0-11-16,5 0 10 0,3-2 1 15,5 0-1-15,4-3 0 16,8-2-6-16,5-2 6 16,8-3 1-16,4-3 0 15,6 0 0-15,1-5 1 16,3 3 0-16,5-5-1 15,-2 0 1-15,5-2 8 16,2 0-8-16,-1 0 0 16,-3-2 7-16,2-5 3 0,-1 1-2 15,-4-2-8 1,0 0 8-16,-4 1-2 0,2-2 3 16,-7 1-9-1,1 3 0-15,-5-2-1 16,-1 2 0-16,0 3 0 0,-2-3 7 15,0 2-6 1,3-1 12-16,2-1-4 0,-1-3 3 16,4 1 6-16,4 0 1 15,-1-3-13-15,1-2 8 16,3-2-5-16,-3-3 2 16,0-5-2-16,-1 0-8 15,-1-4 0-15,1-1 9 16,0 1-10-16,2-1-1 15,1 0 0-15,4 0 0 0,1-1-1 16,5-4 2 0,0-2 0-16,4 1 0 0,2-4 1 15,0 1 0-15,0-1 0 16,0 1-1-16,8 2 1 16,1 5 0-16,2 4 0 15,-4 2-1-15,2 6 0 16,-3 5-1-16,1 5-85 15,4 7-90-15,-2 2-165 16,0 9-172-16</inkml:trace>
  <inkml:trace contextRef="#ctx0" brushRef="#br0" timeOffset="48736.2265">14513 6745 464 0,'0'0'64'0,"0"0"-50"16,0 0-4-16,0 0 52 15,12-91 61-15,-7 75-18 16,-4 2-14-16,1 8-18 16,-1 6-27-16,-1 0-39 0,0 16 5 15,0 13 24 1,0 13 49-16,0 10-40 0,-10 9-23 15,-9 1-8-15,-7 0-6 16,-1-2-6-16,-1-8 9 16,1-6-10-16,6-10 6 15,6-13 6-15,5-11 19 16,7-8 10-16,3-2-17 16,0-2-24-16,1 1 4 15,14 2 8-15,6 3-5 16,8 3 1-16,2 5-8 15,3 0-1-15,2 3 0 16,-5 2 0-16,-1-1-2 16,-2-1-91-16,6-1-73 15,-7-3-60-15,-5-9-87 0</inkml:trace>
  <inkml:trace contextRef="#ctx0" brushRef="#br0" timeOffset="49080.6755">14743 6986 1113 0,'0'0'66'0,"0"0"-65"0,0 0-1 15,113-2 56-15,-11-25 98 16,49-18-18-16,29-6-51 16,14-7-11-16,-16 5-27 15,-19 8-18-15,-19 3-15 16,-17 3-12-16,-13 5 7 16,-27 9-2-16,-25 6-7 15,-20 5 2-15,-13 7-2 16,-2-1-1-16,-2 2-67 15,-5 0-69-15,-15 1-93 16,-1 1-91-16,-1 1-433 0</inkml:trace>
  <inkml:trace contextRef="#ctx0" brushRef="#br0" timeOffset="49401.6251">16206 6316 1487 0,'0'0'195'15,"0"0"-195"-15,0 0 5 16,0 0-5-16,0 0 15 16,121 0 40-16,-64-3-15 15,6-3-14-15,-1-1-13 0,1 2-11 16,-6 2-1-1,-8 3 1-15,-9 0-2 0,-9 8-1 16,-10 9-5-16,-13 7-11 16,-8 9 14-16,-5 7 3 15,-23 10 17-15,-19 17-16 16,-22 16-1-16,0-7-39 16,-21 11-68-16,22-25-147 15,17-26-146-15</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30:43.818"/>
    </inkml:context>
    <inkml:brush xml:id="br0">
      <inkml:brushProperty name="width" value="0.05292" units="cm"/>
      <inkml:brushProperty name="height" value="0.05292" units="cm"/>
      <inkml:brushProperty name="color" value="#FF0000"/>
    </inkml:brush>
  </inkml:definitions>
  <inkml:trace contextRef="#ctx0" brushRef="#br0">17001 7875 515 0,'0'0'136'0,"0"0"-41"15,0 0 47-15,0 0 1 16,0 0 4-16,-24-25-19 16,23 25-41-16,-1 0 10 15,1 0-19-15,-1 0-24 16,-3 0-14-16,3 0-24 16,-1 0-16-16,-3 0 1 15,-3 6 16-15,-3 3-16 16,-1 7 7-16,-2 3-8 15,-2 6-2-15,1 6 1 16,3 4-1-16,-2 3 1 16,3 3 0-16,3 3 0 15,0 2 1-15,5 1 0 16,-1 3 0-16,5-1 1 0,-2 0 0 16,2-4 6-16,0-1 0 15,0-3-6-15,0-3-1 16,0 0 10-16,0 2-9 15,2-1 4-15,6-1-5 16,0 2-5-16,0-4 5 16,1-1 0-16,2 0 2 15,0-4-2-15,1-5 0 16,0-1-1-16,-1-4-6 16,3-4 7-16,-2 0 0 0,2-4-3 15,2-1 3-15,3-3 9 16,-1 2-8-1,5-2 0-15,-1-2 10 0,2-1-10 16,5-2 1-16,-1-2-1 16,4-2 12-16,4 0-4 15,1 0 1-15,4-9 2 16,3-2 1-16,3 1-5 16,5-1 2-16,2 2 0 15,1 3-3-15,1 1-6 16,1 4 0-16,0 1 0 15,0 0 1-15,1 0-1 16,0 0 0-16,0 0 8 16,2 0-9-16,1 0 6 15,1 0-5-15,1 0 0 0,-1-2 1 16,1-2-1-16,0-1 0 16,1 1 8-16,2 1-9 15,1 1 0-15,5 2 0 16,-1 0 2-16,4 0-1 15,-2 0 5-15,0 0-6 16,0 0 0-16,-1 0 2 16,-2 0 5-16,4 0 0 15,0 0-1-15,0 0-5 16,-1 0 5-16,-1 0-5 16,-4 0 2-16,0 0 4 15,-3 2-6-15,0 1 0 16,-1 4 0-16,-2-4 5 15,-1 2-5-15,-2-3 1 16,0 2 0-16,2-1 4 0,-1 0-4 16,1 0-2-16,0-1 1 15,-1 1 0-15,0-2 0 16,-2 0 1-16,-1 0-1 16,1 1 1-16,-3 1-1 15,-3 0 0-15,-1 0 0 16,-2-2-1-16,-1 2 2 15,-1-3-1-15,2 1 1 16,-4-1-1-16,3 0 0 16,-5 0 0-16,2 1 0 15,-2 1-1-15,-1-1 1 16,1-1 0-16,1 2-1 16,-2-2 0-16,2 0 0 0,-2 0 0 15,2 0 0-15,0 0 0 16,2 2 0-16,1-2-1 15,3 0 0-15,1 0-1 16,0 0 1-16,1 0-8 16,-3 0 8-16,-3 0-17 15,-3 0 12-15,-1 0 5 16,-3 0 0-16,0 0 0 16,-5 0-7-16,2-2 7 15,0 0-2-15,0 1-3 16,-1-1 6-16,2 1 0 15,1 0 0-15,-5 1 0 0,2 0-1 16,-2-2 1-16,-1 0 0 16,-2 0 0-16,0 0 0 15,-2-2 0-15,0 0 0 16,-3 2 1-16,2-3-1 16,-2 1 2-16,2-1 8 15,0 1-9-15,2-1 8 16,-1 0-7-16,3 0-1 15,2-1 0-15,3 0-1 16,-2 3 1-16,-1-2 0 16,0 1-1-16,-5 1 0 15,-3 2 0-15,-5 0 0 16,-1 1 2-16,-5 0-2 16,-1 0-2-16,-2 0 1 0,-3 0 1 15,1 0 0-15,0 0 1 16,-1 2 1-16,2 1-1 15,1-2 5-15,-2 2-5 16,2-2 5-16,1 1-4 16,1-2 5-16,1 0-1 15,-2 0 0-15,1 0-5 16,0 0 9-16,-2 0-8 16,-2-2-1-16,-2-1 7 15,0 1-7-15,0-1 7 16,-1 1 2-16,-1 0-1 15,0-1 3-15,2 1-4 16,-4 1-7-16,4-1 0 16,-3 0 5-16,1 1-4 0,-1-1-1 15,0 1 0 1,-1-2 0-16,0 2 5 0,0-1 2 16,1 0 3-16,0-1 1 15,-2 0 6-15,1 0 1 16,0-1 0-16,0 0-6 15,0-2 2-15,0 0 3 16,-1-2-6-16,5-1-2 16,-3-3 0-16,2 2-4 15,0-2 3-15,1 0 3 16,1-1-5-16,0-1-1 16,-3-2 2-16,3-2-2 0,-3-5-5 15,0-2 8-15,-3-4-8 16,2-5 1-1,-2-5-2-15,-2-3 2 0,0-3-2 16,0-4 0-16,0-6 0 16,0-4 0-16,-6-1-10 15,-4-2-8-15,-1 1 2 16,-3 2-8-16,-1 2-10 16,2 3 12-16,2 4 21 15,1 2-5-15,3 3 5 16,-3 5-1-16,5 2-5 15,-2 5 7-15,0 5-1 16,1 6 0-16,-2 3 0 0,-1 3 0 16,0 1-7-16,-1 4-1 15,-3 0 2-15,1 1 7 16,-2 0 10 0,-2 1-3-16,-1 0 4 0,-4 2-11 15,0 0 1-15,-4 0 1 16,-5 4-1-16,0 1 1 15,-3 2-1-15,-5 0 0 16,3 0-1-16,-4 0 0 16,-1 7 1-16,-3 1 0 15,-1-1-1-15,-3 1 0 16,-7 1 0-16,-7-1 0 16,-20 0 1-16,-17 2 5 0,-17 0-6 15,-6 0 0 1,6-3 0-16,24-2-1 0,26-1 1 15,13-1 0-15,4-2 1 16,-10 2 0-16,-10 0-1 16,-7 0 0-16,-12 1 0 15,-15 0 1-15,-18 0 0 16,-13 1 0-16,5 0 0 16,6-2-1-16,15 0 0 15,2-2 1-15,3-1 0 16,2 0 0-16,-1 0-1 15,2 0 6-15,1-4-6 16,-6 0 1-16,-4-1 21 16,-8 3-9-16,-4 0-1 15,-3 2-12-15,-3 0 1 0,4 0-1 16,4 3 0 0,11-1 1-16,23 0 0 0,19 0 0 15,17-2 5-15,3 0-5 16,-4 0-1-16,-11 0 6 15,-7 0-5-15,0-2-1 16,0-1-1-16,0 1 1 16,4-1 0-16,2 1 0 15,6 0 0-15,3-2 1 16,10 1-1-16,1-2 2 16,1 2-2-16,0 1 0 15,-2 0 1-15,-4 1-1 0,0 1 2 16,0 0-2-1,1 0 1-15,0 0 0 0,3 0 0 16,-2 3-1-16,-1 2 0 16,-1 0-1-16,-2 4 0 15,-1-2 1-15,4 2 0 16,0-2 0-16,6-2 0 16,2-1-6-16,6 1 6 15,1-3 3-15,1 1-3 16,6 0 0-16,2-2 1 15,6 2 0-15,-1-3-1 16,3 0 1-16,2 3-1 16,-1-3 1-16,2 0-1 15,-1 0 0-15,2 2 0 0,-3-1 0 16,-3 1 1-16,0-2-1 16,-3 0 1-1,-1 0 0-15,1 0 0 0,0 0 0 16,1 0 8-16,-2 0-1 15,-1 2-8-15,3 1 1 16,-4 1-1-16,2-1 0 16,2 0 1-16,0 0 0 15,4 0 0-15,-1 0 1 16,3-2-2-16,0 2 3 16,0-2-2-16,3 2 0 15,-1 0 0-15,0 0 0 0,-5 1 7 16,3 0-1-1,-4 2-5-15,1-2 7 0,1 0 4 16,1 0 2-16,2-1 0 16,-2 0-4-16,3 0 1 15,1 0 0-15,1-2-2 16,3 1-1-16,-1-2-8 16,4 1 0-16,-1-1 1 15,2 0-2-15,0 1 0 16,0 2-1-16,0 2-16 15,0 5-74-15,0 8-33 16,-1 20-57-16,1-2-103 16,-6-7-477-16</inkml:trace>
  <inkml:trace contextRef="#ctx0" brushRef="#br0" timeOffset="5712.9102">15262 9832 584 0,'0'0'149'0,"0"0"-94"16,0 0-19-16,0 0-35 15,0 0 15-15,0 0 59 0,40 12-6 16,-13-5 21-16,12-4 0 15,9-3 4-15,22 0-6 16,21-2 15-16,18-6-20 16,9-1-23-16,-10 4-11 15,-24 2-4-15,-24 3-11 16,-13 0-8-16,-5 0-2 16,9 0-1-16,4 3-10 15,8 3 2-15,-3 2 4 16,0 2 0-16,-3-3-2 15,-4 3 5-15,2-3-3 16,-5-4 5-16,1 2-1 16,-2-2-1-16,0-3 0 0,2 0 1 15,-2 0-2-15,0 0-5 16,0 0-4-16,-2 0-11 16,2 0 7-16,2 0 11 15,3 0-6-15,-3 0-3 16,1 0-4-16,-4 5-5 15,-2 1 5-15,-3-1 0 16,-4 0-4-16,-2-3 6 16,-4 1-6-16,0-1 14 15,-1-2 3-15,-3 2-8 16,1-2 5-16,0 0 2 16,0 0-5-16,0 0-12 15,-2 0 1-15,-2 0 4 0,-2 3-6 16,-3-3 0-1,-4 3 1-15,-3-1-1 0,-5-1-1 16,-1-1 1-16,-5 2 0 16,1-2 0-16,-3 1 0 15,1-1 0-15,-2 0 0 16,2 1 0-16,-2-1 0 16,1 0 0-16,1 0 0 15,-1 0 0-15,-1 0 1 16,2 0-1-16,-2 0 1 15,1 0-1-15,-1 0 1 16,2 0-1-16,-2 0 1 0,0 0-1 16,0 0-6-16,0 2-6 15,0-2-13-15,0 0-11 16,0 0-12-16,0 0-24 16,0 0-40-16,-5 0-19 15,-3 0-42-15,-5 0-94 16,3 0 5-16,-2 0-78 0</inkml:trace>
  <inkml:trace contextRef="#ctx0" brushRef="#br0" timeOffset="8493.5258">5383 11103 643 0,'0'0'53'0,"0"0"-15"16,0 0-31-16,0 0 75 16,81 19 32-16,-41-18 8 0,8-1-4 15,22 0 4-15,24 0-5 16,23-6-9-16,6-6-30 15,-5-3-19-15,-17 1-4 16,-26 2 6-16,-15 1-11 16,-13 2 1-16,-6 1-16 15,3 0-4-15,1-3 0 16,1-1 0-16,-11 4-2 16,-12 3-17-16,-9-1-6 15,-6 5-6-15,-5 0-1 16,-3 1 0-16,5 0-18 15,0 1-127-15,10 23-47 16,0 0-189-16,-3-3-505 0</inkml:trace>
  <inkml:trace contextRef="#ctx0" brushRef="#br0" timeOffset="9245.3468">10346 11085 933 0,'0'0'185'0,"0"0"-130"15,0 0-34-15,0 0-20 16,0 0 141-16,119 19 45 15,-31-19-47-15,30 0-26 0,3-4 9 16,-2-11-34 0,-17-3 3-16,-17 0-17 0,-12 2-20 15,-12 1-11-15,-13 3-17 16,-8 1-9-16,5 1-9 16,-5 0-8-16,1-3 0 15,-11 6 1-15,-11 4-2 16,-6 1-5-16,-6 2-50 15,-2 0-126-15,0 27-26 16,0-3-104-16,-2 3-256 0</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32:36.916"/>
    </inkml:context>
    <inkml:brush xml:id="br0">
      <inkml:brushProperty name="width" value="0.05292" units="cm"/>
      <inkml:brushProperty name="height" value="0.05292" units="cm"/>
      <inkml:brushProperty name="color" value="#FF0000"/>
    </inkml:brush>
  </inkml:definitions>
  <inkml:trace contextRef="#ctx0" brushRef="#br0">4304 6437 227 0,'0'0'118'15,"0"0"-92"-15,0 0-20 16,0 0 12-16,0 0 26 16,0 0 5-16,56 8 6 15,-41-3-19-15,2-2-2 16,-1 1 1-16,2 0 4 16,4-1 11-16,-2 2-11 0,4-2 2 15,1 0 5 1,0 1 2-16,1 0-5 0,3-1-11 15,0-1-8-15,-1 1 8 16,2-1 3-16,-2 3-12 16,2 0-6-16,0-2 7 15,-2 2-3-15,2-1 4 16,4 1-5-16,2 1 6 16,0-1 0-16,4-2-1 15,3 2-8-15,2-1 5 16,1-2-5-16,-1 0-6 15,1-2 2-15,-1 0-2 16,-2 0 2-16,-2 0 0 16,-1 0-4-16,0 0 6 15,-1 0-5-15,0-2 6 0,2-1-2 16,1-2-4-16,2 0-2 16,0 4 0-16,3-4-2 15,2 1 0-15,-1-1 1 16,1 3-5-16,-3-1-1 15,-3 0 0-15,-4 3 0 16,0 0-1-16,-5 0 1 16,0 0 0-16,-1 0-1 15,0 0 0-15,0 0 0 16,-2 0 0-16,2 3 0 16,-3 0 0-16,3 2 0 15,1-2 0-15,-1 2 3 16,-1-1-3-16,1 1 0 15,0 0 0-15,0-1 0 0,2-1 0 16,3 2 2-16,1-1-2 16,0-2 0-16,3-1 0 15,1-1 1-15,0 0-1 16,3 0 1-16,2 0-1 16,1 0 0-16,2 0 0 15,-2-1 0-15,0 0 0 16,-1 0 0-16,0 1 4 15,-2 0-4-15,-1 0-1 16,1 0 1-16,0 0 0 16,-1 0 0-16,3-2 0 0,-2-1 0 15,3-1 0 1,0 2 0-16,-2-2 0 16,0 2 0-16,0 0 1 15,0-1-1-15,1-1 1 0,-2 3-1 16,3-5 0-16,-1 1 0 15,3-2 1-15,1 0-1 16,-1 1 0-16,0-1 1 16,4 2-1-16,0 1 0 15,-1-1 0-15,-1 1 0 16,-2 1 0-16,-3 1 0 16,3 1-1-16,-2-1 1 15,-1 1 0-15,0 1 0 16,3 0 0-16,0 0-1 15,1 0 0-15,0 0 1 16,2 0 1-16,3 0 0 0,0 1-1 16,-1 1 0-16,2-2 0 15,-1 1 0-15,0-1 0 16,-1 1 0-16,-2-1 0 16,1 1 0-16,-1 1 0 15,-2-1-1-15,-4-1 0 16,0 1 1-16,-3 1 0 15,-2-2 0-15,-3 1 1 16,-1-1-1-16,-1 0 0 16,0 2 0-16,-2-2 0 15,-2 2 1-15,-1-1 0 16,4 1 0-16,-1-2 0 0,-2 2 2 16,0-2 3-1,1 1-6-15,-1-1 10 0,-1 2-10 16,0-2 1-16,0 0 0 15,-3 0 0-15,1 0 0 16,0 0 0-16,-1 0 0 16,1 0 0-16,-1 0 0 15,2 0 0-15,-4 0 0 16,2 0-1-16,-1 0 1 16,0 0 1-16,1 0-2 15,-1 0 2-15,0 1-1 16,1-1 0-16,-2 0 1 15,0 0-1-15,-3 0 7 16,0 0-7-16,0 0 6 16,-1 0-7-16,-1 0 1 0,1 0 0 15,0 0 0-15,-4-1 0 16,3-1 0-16,0 1-1 16,-4-1 1-16,1-1 0 15,-1 1-1-15,1-3 1 16,-1 3-1-16,1-3 0 15,0 0 1-15,2-2 0 16,1 2-1-16,0-2 2 16,0 1-2-16,-1 0 1 15,2 1 0-15,-2 0-1 16,1-1 0-16,-2 2 1 16,1-1-1-16,-4 0 0 15,2 1 0-15,-5 0 0 16,1 0 1-16,-2-2-1 0,-1 2 1 15,-1-3-1-15,1 0 1 16,-1 1 1-16,-1-2 4 16,2 2-5-16,-3 0 6 15,2-2 2-15,-1 1-2 16,-2-2-1-16,1 2 1 16,-1-1 2-16,0-1-7 15,-2 3 8-15,2-3-4 16,-1 3-5-16,-2 0 6 15,0-2-1-15,0 2 1 16,-2 0 3-16,1-2-4 16,-2-1 9-16,0 0-7 15,0-3 6-15,-2 0 9 0,-1-3-4 16,0-1-6-16,0-1 0 16,0-2-5-16,0 1-1 15,-1 2-6-15,-4-2 5 16,-2 1 2-16,1 0 0 15,-3 2 5-15,0-1-1 16,0 1-1-16,0-1 0 16,0 1-3-16,0-1 1 15,-3 0-3-15,3 2-4 16,-1-3 6-16,-4 2-7 16,1-1 5-16,-2 1 0 0,0-1 1 15,-4-2-5 1,2 0 4-16,-4-2 1 0,1 1 3 15,-2-4 2-15,-3 1 3 16,0-2 11-16,0 1-6 16,-1 0 5-16,0 1-10 15,1 2 1-15,-1 0-1 16,-1 1 3-16,1-1-5 16,-2 1-6-16,0 2 4 15,-2-1 2-15,-1 3-7 16,-2-2 6-16,-2 1-6 15,-2-1 4-15,-3 0-4 16,0-2 0-16,-4 2 3 16,-3 2 2-16,-6 1-10 0,3 1 0 15,-6 2-1-15,2 3 0 16,0 1 1-16,3 0-1 16,-1 3 1-16,3-1-1 15,2 2 1-15,-2 0 0 16,3 1-1-16,-5-1 0 15,-2 0 1-15,3 2 0 16,-5-1-1-16,1-1-2 16,-2 0 2-16,-1 1 0 15,0-3 0-15,-1 1 0 16,-3-2 1-16,-3 2 0 16,-3-3 5-16,-6 2-6 15,2-1-1-15,-2 1 1 0,2-1 0 16,-2 1 0-1,-12 0 0-15,10 1 0 0,-2 0 1 16,-1 0-1-16,12 1 0 16,-7 3 0-16,5 0 0 15,4 0-6-15,7 0 6 16,2 0 1-16,4 0-1 16,0 5 0-16,1 1 1 15,2 0-1-15,-1-1 0 16,5 1 0-16,-3 0 0 15,6 4-1-15,-2-4 0 16,4 2 1-16,2-3-1 16,-2 0 0-16,4 2 1 15,-3-2-9-15,1-2 8 16,-2-1-2-16,-1 1 2 0,1-1-5 16,0 0 5-1,1-2 1-15,2 3-6 0,0-3 6 16,0 0-6-16,3 3 0 15,-1-1-1-15,-5 1 1 16,2-2 6-16,-2 3-6 16,0 0 5-16,-2 1-1 15,0-1-14-15,1 1 16 16,-3 2 0-16,2-2-1 16,0 2 0-16,0-2 0 15,1 2 0-15,-4 1-1 0,4-1 1 16,-1 0-10-1,-2 3 10-15,2-3-11 0,1 1 5 16,0-1 1 0,1-2 5-16,3 2 0 0,2-3 0 15,2-2 0-15,1 1 0 16,1-2 1-16,5-1-1 16,0 2 0-16,2-2 1 15,4 0 0-15,-2 0 0 16,3 0-2-16,2 0 2 15,-2 0-1-15,3 0-5 16,0 0 6-16,0 0 0 16,-1 0 0-16,1-2-1 15,-3 1 0-15,-1-2-1 0,2 1 2 16,-2 0 0-16,1 0 0 16,-3-1-1-16,0-2 1 15,-3 3-1-15,3-1 1 16,-1 0 1-16,-3 2-1 15,5-1 0-15,-4 1 0 16,0 1 0-16,-1 0 0 16,-3 0-1-16,1 0 0 15,-4 0 1-15,-2 0-1 16,-3 0 1-16,2 3-1 16,-5 2 0-16,2 0 0 15,-1 0-6-15,1 1 6 16,0-3-6-16,1 2-2 15,0-2 1-15,3-1-3 16,1 0-1-16,0-2 3 0,1 0-3 16,1 0-5-16,2 0 5 15,1 0 11-15,4-5 0 16,1-2-8-16,3 2 9 16,1-2-1-16,-2 2 1 15,3 0 0-15,-3 1 0 16,0 1 0-16,-3 1-1 15,0-1-5-15,-7 3 5 16,-2 0-8-16,-8 0-10 16,-7 0-3-16,-11 3 4 15,-3 8-4-15,-6 2 12 16,0-1 10-16,3 1 0 16,7-4 1-16,8 0-1 15,6-1 2-15,5-3-2 16,5-2 0-16,2 0 0 0,9-3 1 15,-2 0-1-15,4 0 1 16,0 0 0-16,-4-2 0 16,4-3-1-16,-5-2 1 15,-2-1 0-15,-3 2-1 16,-4 1 0-16,-5-1-1 16,-4 3 1-16,-5 0 0 15,-1 3-1-15,-5 0-1 16,1-2 2-16,-1 2-1 15,-3 0 0-15,5 0 1 0,-3 0 0 16,0 0 0-16,1 0 1 16,-3-1-1-1,-1 1 0-15,3-2 0 0,0-1 1 16,8 0 0-16,1 1 0 16,4-2-1-16,3-3 0 15,-2 4 1-15,7-3 0 16,-2 0-1-16,3 1 1 15,0 0-1-15,5 0 0 16,1 1-1-16,0-1 0 16,2 0 0-16,-2 0-9 15,6-2-7-15,-3 0 2 16,0 2-10-16,-1-3-1 0,3 1-1 16,-1 0 0-16,1 1 6 15,-2 0-6-15,6-1-1 16,0 0 0-16,-1 2 12 15,5-3-4-15,-5 2-14 16,-2 0-12-16,-3 2-14 16,-3 3 31-16,-1 1 3 15,3 0-41-15,1 0 28 16,6 0 25-16,-3 0-10 16,0 3 3-16,-3 2-10 15,0 1-24-15,-7 2 32 16,0 3-13-16,-9 3 7 15,-2 2-7-15,-3 4 3 16,0 0 1-16,0 1 9 16,1 3-9-16,2-2 16 0,3 1-7 15,2 2-6-15,4-3-1 16,2 0 14-16,-2 2-9 16,5 3 18-16,-2 0 7 15,0-1 7-15,0 3-6 16,0-2 0-16,2 0 1 15,0-1 9-15,5 1-10 16,-1 4 0-16,-1-2 6 16,6 4 32-16,-1 1-10 15,5-1-5-15,3 0 4 16,5-2 1-16,1 1 0 16,6-3 2-16,0 2 17 15,0 1 1-15,6-2 12 0,9 2-38 16,4-3-3-1,5-1 2-15,2-2-13 0,3-2-2 16,3-2 0-16,3-3-6 16,1-4 7-16,0-1-8 15,4-2 3-15,3-2-2 16,2-3 6-16,4 0 3 16,5-3-8-16,-3 0 8 15,9 0-4-15,-2 2-5 16,3 1 8-16,0 2-8 15,-1 2 0-15,-1 0 0 16,-5 1 0-16,1-1-1 0,-2-3 2 16,0 0 5-1,-1-5-6-15,0-1 1 0,-2-1 4 16,2-1-4-16,-3 1 7 16,2-1 7-16,-2 0-15 15,6 0 2-15,-2 2 8 16,3-2-10-16,4 0-1 15,1 0 1-15,3 0 6 16,-1 0-6-16,4-3 0 16,-6-1 0-16,-1 2 0 15,-5-1-1-15,-4 3 1 16,-4 0 0-16,-5 0-1 16,-3 3 0-16,-3 9 1 15,1-1 0-15,-6 3-1 16,-4-1 2-16,-1 0-2 0,-4-2 1 15,0-3-1-15,-1-1 1 16,-1-1-1-16,-1 0 1 16,2-3-1-16,0 2 0 15,1-2 0-15,3 0 1 16,1-3-1-16,0 0 1 16,4 0 9-16,-1-2-2 15,3-5 9-15,1-1-4 16,0-1-13-16,0 1 2 15,1 0-1-15,-1-2 2 16,0 3-3-16,1 1 2 16,-1 1-1-16,0 0 1 15,0 2 5-15,2 0-6 0,-2 3-1 16,0-3 1-16,0 1 1 16,-2 2-2-16,-1-3 1 15,-3 0 1-15,-3-1 5 16,0-1 8-16,0 3 8 15,-2 0-7-15,2 1-10 16,-3 1-6-16,0 0 2 16,-2 0-1-16,-1 0 0 15,-2 1 0-15,-2 3-1 16,-4-1 2-16,1-1 0 16,-7-1-1-16,-1 1-1 15,-3-2 1-15,2 1-1 0,-2 1 0 16,0 7-116-1,-12 0-138-15,-6 1-485 0</inkml:trace>
  <inkml:trace contextRef="#ctx0" brushRef="#br0" timeOffset="2306.6109">15550 2830 1018 0,'0'0'193'16,"0"0"-33"-16,-107-5-29 15,63 5-10-15,4 17-32 0,4 7-34 16,5 4-34 0,7 4-10-16,6 4-5 0,5 2 1 15,6 0-7-15,7-2 0 16,0-3 0-1,16-3-2-15,5-8-7 0,4-10 8 16,3-12-15-16,4 0 1 16,1-26 9-16,-2-23-5 15,-4-30-10-15,-13-36-1 16,-14-20 12-16,-10-9 10 16,-23 2 1-16,-6 21 7 15,-2 13-7-15,4 25 11 16,7 27 8-16,10 24 29 15,5 14 8-15,2 6 22 16,1 4-6-16,2 7-15 0,5 2-37 16,3 38-21-1,2 34-8-15,17 33 8 0,15 13 0 16,15-3 1-16,10-15-1 16,-4-30 0-16,16-9-6 15,7-21-8-15,-4-19-3 16,-5-12-36-16,-24-10-18 15,-6-14 9-15,-5-12 31 16,-3-10 4-16,-6-7 25 16,-14-6 2-16,-9 2 7 15,0 4-1-15,-14 8 28 16,-1 9 27-16,1 9 7 16,2 9 3-16,1 8-25 15,-4 5-33-15,2 17-13 16,-2 12 0-16,3 8 0 0,7 6 0 15,5 2-1-15,0-1-5 16,8-3 0-16,12-7 5 16,2-10-6-16,2-10-11 15,1-9-38-15,-3-10-3 16,-4-10 15-16,-2-16 9 16,-6-5 8-16,-3-4 16 15,-7-2 5-15,0 4 6 16,0 4 2-16,-3 2 4 15,-3 9 10-15,1 5 16 16,1 8-1-16,2 4-5 16,2 1-26-16,0 1-4 15,0 14-8-15,0 8 11 0,10 5-2 16,5 2-3-16,7-2 5 16,5-2-6-16,6-9 5 15,2-8-6-15,5-9 6 16,-2-2 1-16,-5-22-34 15,-8-10-4-15,-10-7-26 16,-10-8 36-16,-5-4 29 16,-16-7 6-16,-13-3 25 15,-9-2 20-15,0 5 43 16,2 8-36-16,9 16 58 16,10 15-10-16,10 11-38 15,4 10-53-15,3 7-15 16,10 19-21-16,14 11 21 15,9 10-1-15,7 5 1 0,2 1-1 16,3-5-27-16,-5-2-99 16,-4-8-61-16,-4-7-29 15,-12-12-128-15,-9-10-237 0</inkml:trace>
  <inkml:trace contextRef="#ctx0" brushRef="#br0" timeOffset="2799.2538">15990 2426 567 0,'0'0'163'0,"0"0"-121"0,0 0-19 15,88-20 42 1,-8-6 13-16,1-3-26 0,-6-1-25 16,-11 0-9-1,-24 5 12-15,0 0-3 0,-7-3-18 16,-15 6 17-16,-13 3 77 15,-5 4 78-15,0 4-11 16,-9 3-32-16,-2 8-22 16,-5 0-47-16,2 4-37 15,-2 16-17-15,2 7-5 16,4 9-4-16,3 5 0 16,7 1-5-16,0 2-1 15,4-2 0-15,12-3 0 16,4-8-1-16,-2-7-5 15,2-11-6-15,-3-13-4 0,-1 0-6 16,-3-20 22-16,-3-9 7 16,-7-6-1-16,-3-2 4 15,0-2 1-15,0 5 3 16,-3 8 27-16,0 9 18 16,-1 10 5-16,4 7-50 15,0 0-14-15,4 17-21 16,11 9 20-16,9 5 1 15,4 4 0-15,5 1 1 16,6 1-1-16,7 2-1 16,3 0-21-16,27 13-138 15,-12-9-221-15,-12-12-759 0</inkml:trace>
  <inkml:trace contextRef="#ctx0" brushRef="#br0" timeOffset="3198.7183">16530 2992 1249 0,'0'0'325'16,"0"0"-130"-16,0 0-68 16,0 0-89-16,0 0-32 15,0 0 41-15,49 101 32 16,-16-52-13-16,3 7-17 15,3-3-11-15,2 0-14 16,-3-7-11-16,-3-5-11 16,-5-10-2-16,-6-8-14 15,-7-12-87-15,-7-4-79 0,-10-14-67 16,-2-10-56 0,-14-8-380-16</inkml:trace>
  <inkml:trace contextRef="#ctx0" brushRef="#br0" timeOffset="4048.6872">16463 3302 639 0,'0'0'353'15,"0"0"-141"-15,0 0-64 16,0 0-30-16,0 0 7 16,0 0-25-16,101-58-25 15,-40 27-17-15,7 3-5 16,1 2-6-16,-3 5 1 15,-8 8-17-15,-8 8-19 16,-10 5-11-16,-12 0-1 0,-10 15 2 16,-10 9-1-16,-8 8 10 15,0 4-4 1,-14 3 3-16,-10 0-2 16,-2-6-7-16,3-7 7 0,4-9-7 15,8-11-1-15,4-6-1 16,7-12-50-16,0-16-50 15,13-9-28-15,14-7 18 16,4-1 14-16,2 2 34 16,-1 3 22-16,-7 5 41 15,-5 5 6-15,-3 7 41 16,-6 6 21-16,-7 5 24 16,0 6 3-16,-4 4 0 0,0 2-38 15,0 0-35-15,0 5-22 16,0 12 6-16,0 7 21 15,0 4 16-15,0 3-6 16,0 2-10-16,8-2-11 16,3-1-7-16,5-8-8 15,3-5 6-15,5-5-7 16,3-12-12-16,0 0-23 16,-4-7-44-16,-3-14-24 15,-4-5 2-15,-8-7 18 16,-5-1 26-16,-3-1 28 15,0 2 24-15,-1 7 5 16,-7 4 11-16,2 8 26 16,1 5 28-16,1 4 4 0,3 5-19 15,1 0-41-15,0 11-9 16,0 10-6-16,7 4 6 16,7 1 0-16,3 0 1 15,3-3-1-15,5-5 0 16,4-6 0-16,-1-7 0 15,-1-5 0-15,-5-3-19 16,-5-14-6-16,-6-5 1 16,-6-5 13-16,-5-2 11 15,0 4 1-15,0 3 31 16,-3 5 28-16,1 6 22 16,0 7-5-16,2 4-44 15,0 0-33-15,13 16-11 16,8 6 11-16,4 8 6 15,0 3 3-15,-1 1-2 0,-7-5-7 16,-4-2 0-16,-7-7-68 16,-6-14-114-16,0-4-102 15,-13-2-346-15</inkml:trace>
  <inkml:trace contextRef="#ctx0" brushRef="#br0" timeOffset="4197.4096">17252 2648 742 0,'0'0'170'0,"0"0"-116"15,0 0-25 1,51 85-29-16,-16-49-3 16,1-3-207-16</inkml:trace>
  <inkml:trace contextRef="#ctx0" brushRef="#br0" timeOffset="4738.422">17740 2902 952 0,'0'0'163'0,"0"0"-34"16,0 0 30-16,-2 98-63 0,4-65-7 15,7 1-50-15,4-5-23 16,-3-2-7-16,0-6-8 16,-4-9-1-16,-1-8-12 15,0-4-8-15,-4-11 20 16,2-15 1-16,-1-8 0 16,-1-5 6-16,2 3 9 15,2 5 26-15,-1 6 23 16,2 6-10-16,0 8 9 15,0 5-8-15,2 6-31 16,5 0-18-16,4 0-6 16,5 12 1-16,5 0 7 15,2 2-8-15,3 1 1 0,1-5-1 16,-2-1 2-16,-1-5-2 16,-7-4-1-16,-4 0-17 15,-5-13-1-15,-8-8 12 16,-4-4 6-16,-2 0 1 15,0 0 25-15,0 6 43 16,0 6 35-16,0 6-3 16,-2 6-54-16,2 1-38 15,0 0-9-15,0 10-15 16,8 6 15-16,5 4 0 16,-2 2-1-16,-1-2-5 15,-1-6-77-15,-9-9-112 16,0-5-117-16,0 0-327 0</inkml:trace>
  <inkml:trace contextRef="#ctx0" brushRef="#br0" timeOffset="4899.6565">17868 2453 986 0,'0'0'183'16,"0"0"-95"-16,0 0-61 15,0 0 1-15,0 0-11 16,69 111-5-16,-28-68-12 15,4 5 0-15,21 10-120 16,-14-12-177-16,-8-14-374 0</inkml:trace>
  <inkml:trace contextRef="#ctx0" brushRef="#br0" timeOffset="5624.5283">18269 2724 804 0,'0'0'246'16,"0"0"-169"-16,0 0-30 15,0 0 40-15,0 0 5 16,29 82-23-16,-18-52-11 16,0-2-27-16,-2-4-17 15,1-12-12-15,-1-4-1 16,0-8 8-16,3-8 0 16,0-17 7-16,-1-11-5 15,6-4 36-15,-5-2-18 16,3 1 41-16,-6 7-3 15,0 10-17-15,-3 9 10 0,-3 6 13 16,1 9-32-16,3 0-41 16,1 12-4-16,7 12 4 15,3 2 0-15,3 2 2 16,1 0 5-16,2-3-7 16,0-6 0-16,5-10-15 15,1-9-36-15,-2-5-42 16,2-18-8-16,-7-12-78 15,-6-10-20-15,-11-6 43 16,-6-5 76-16,0 1 79 16,-16 4 1-16,2 9 91 15,1 13 12-15,1 12 32 16,2 13-22-16,2 4-56 0,-1 11-46 16,1 14-5-1,1 5 6-15,1 2-5 0,5 1-6 16,1-4 1-16,0-5-1 15,0-8-1-15,4-7 0 16,1-7-1-16,0-2 1 16,-1-5 12-16,0-12 10 15,-1-2 31-15,-2 2 20 16,-1 4 31-16,0 7 4 16,2 6-42-16,1 0-61 15,4 9-5-15,4 15 0 16,4 5 1-16,6 12 15 15,2 4 0-15,3 4 5 16,-1 0 10-16,-5-2-11 16,2-2 0-16,-9-4-7 0,-2-5-6 15,-11-5-5-15,0-2 14 16,-12 0 9-16,-12-3-1 16,-10-2-9-16,-8-4-9 15,-3-4-6-15,-6-8-28 16,-23-7-133-16,15-1-217 15,3 0-628-15</inkml:trace>
  <inkml:trace contextRef="#ctx0" brushRef="#br0" timeOffset="5829.461">18478 3185 1650 0,'0'0'227'16,"0"0"-167"-16,0 0 54 16,88-34-2-16,-42 10-59 15,5-3-53-15,3 0-9 16,5-7-151-16,-15 9-194 16,-14 3-438-16</inkml:trace>
  <inkml:trace contextRef="#ctx0" brushRef="#br0" timeOffset="6027.8723">18563 3364 1166 0,'0'0'705'0,"0"0"-610"15,0 0-80-15,0 0 68 16,0 0 13-16,105-50-36 15,-39 16-60-15,33-19-63 16,-14 6-315-16,-9 1-1092 0</inkml:trace>
  <inkml:trace contextRef="#ctx0" brushRef="#br0" timeOffset="12337.8216">20723 3087 1035 0,'0'0'208'16,"0"0"-114"-16,0 0 21 16,0 0-70-16,0 0-35 0,0 0-10 15,106-49-2-15,-55 34-32 16,7 1-45-16,17 0-86 16,-13 4-75-16,-14 3-81 0</inkml:trace>
  <inkml:trace contextRef="#ctx0" brushRef="#br0" timeOffset="12517.2879">20827 3231 795 0,'0'0'160'16,"0"0"-98"-16,0 0 52 16,0 0-48-16,0 0-36 0,0 0 19 15,0 0 24 1,109 11-43-16,-43-36-30 0,7-4-27 15,-2-14-130-15,-9 5-122 16,-16 1-427-16</inkml:trace>
  <inkml:trace contextRef="#ctx0" brushRef="#br0" timeOffset="12763.2533">21148 2847 962 0,'0'0'152'15,"0"0"-144"-15,0 0-7 16,0 0 15-16,91 51 69 16,-46-32 12-16,2 1-30 15,-1 2 5-15,-7 0-22 0,-9 3-7 16,-9 4-3-16,-10 0-10 16,-11 3 1-16,-7 6 26 15,-22 1 0-15,-17 5-16 16,-23 11-22-16,2-6-19 15,-20 11-19-15,17-11-159 16,29-23-385-16</inkml:trace>
  <inkml:trace contextRef="#ctx0" brushRef="#br0" timeOffset="13477.5673">22288 2617 920 0,'0'0'232'0,"0"0"-25"15,0 0 8-15,0 0-27 16,0 0-23-16,0 0-49 16,0 0-68-16,-9-24-48 15,9 60 3-15,7 29-3 16,2 4 33-16,2-2 30 15,0-5-31-15,3-17-11 16,5-1-2-16,8 5-11 16,4-12-2-16,5-6-5 15,1-9 5-15,-1-12-6 16,-1-8 0-16,-4-2-1 16,-6-11-46-16,-2-14-68 15,-16-21-86-15,-5 5-148 0,-2 2-470 0</inkml:trace>
  <inkml:trace contextRef="#ctx0" brushRef="#br0" timeOffset="14507.1292">22147 2908 998 0,'0'0'176'16,"0"0"-139"-16,0 0-23 15,0 0 9-15,0 0 9 0,127-34-22 16,-67 15-9-16,1-3-1 16,0 2-48-16,-7 1-86 15,-7 1-24-15,-9 1 17 16,-9 1-24-16,-9 0 1 16,-7 3 1-16,-7 4 163 15,-4 0 80-15,-2 2 134 16,0 3-12-16,-2 1-24 15,-4 1-16-15,0 2-3 16,2 0-34-16,-2 0-38 16,2 2-38-16,-1 10-20 15,4 0-4-15,1 5-12 0,0 4-1 16,0 1-6-16,9 0-5 16,5 0 1-16,1-2-1 15,3-4-1-15,0-5-7 16,-1-6-22-16,-4-5 2 15,0 0 1-15,-4-13 21 16,-1-11 5-16,-4-3 1 16,-3-5 7-16,-1-2 3 15,0-1 21-15,-11 6 0 16,0 7 6-16,-3 5 19 16,2 8-25-16,-2 9-17 15,-2 0-14-15,0 14 0 16,2 10 0-16,1 10-1 0,7 6 0 15,6 0 0-15,0 1-1 16,20-8-9-16,10-9-38 16,9-11-29-16,8-13 17 15,4-5-32-15,0-18-4 16,-3-7-7-16,-11-6-47 16,-10 2 27-16,-15 2 71 15,-9 3 37-15,-3 6 15 16,-4 3 74-16,-10 7 10 15,-1 5 33-15,5 4 1 16,1 1-47-16,4 3-20 16,3 0-28-16,2 0-23 15,0 8-13-15,7 7 12 16,3 4-5-16,2 4 4 16,0 3 2-16,-3 4 0 15,-4 3 0-15,-5 3 2 16,0 0 9-16,0-2 15 0,-6-3 13 15,-2-4-13-15,2-5-5 16,0-7-13-16,6-4-1 16,0-6-7-16,9-5-15 15,14-2-15-15,12-22-18 16,5-7-40-16,4-23-22 16,-4-24-16-16,-13-23-19 15,-12 4 46-15,-9 20 54 16,-6 25 45-16,0 24 66 15,0 4 120-15,0 2-6 0,0 5-19 16,-3 10 2 0,0 7-50-16,3 0-70 0,0 14-43 15,0 13 1-15,6 7 5 16,8 6-5-16,3 4 5 16,4-1-5-16,1 1 1 15,-2-2-2-15,0 0-26 16,-5-5-91-16,-10-3-91 15,-5-12-116-15,0-7-271 0</inkml:trace>
  <inkml:trace contextRef="#ctx0" brushRef="#br0" timeOffset="14761.5314">23010 2721 570 0,'0'0'94'16,"0"0"-61"-16,98-27 93 15,-42 10-50-15,5 0 18 16,1 3-9-16,-8 2 5 16,-3 7 0-16,-10 5-16 15,-5 0-13-15,-11 8 5 16,-4 12-5-16,-6 3-5 16,-5 6 12-16,-2 2-40 15,-5 0-18-15,-3-3 0 16,0-4-10-16,0-8-17 15,-12-16-111-15,-3 0-126 16,2-20-427-16</inkml:trace>
  <inkml:trace contextRef="#ctx0" brushRef="#br0" timeOffset="14897.7744">23374 2334 728 0,'0'0'122'15,"0"0"-82"-15,0 0-27 16,0 0-13-16,0 0 0 15,0 0 0-15,0 0-20 16,83 92-123-16,-52-66-230 0</inkml:trace>
  <inkml:trace contextRef="#ctx0" brushRef="#br0" timeOffset="15656.5896">23606 2486 491 0,'0'0'489'0,"0"0"-327"15,0 0-107-15,0 0-7 0,0 0 50 16,0 0-22-16,3 83-28 16,5-51-12-16,0-2-5 15,0-1-14-15,4-4-10 16,-2-6-5-16,-2-10-1 16,1-8 0-16,1-1 0 15,1-15 28-15,2-11-10 16,2-7-6-16,-1-5 25 15,0-2 3-15,-2 6 0 16,0 7-5-16,-3 7-4 16,-1 11-16-16,-2 8-16 15,1 1-11-15,3 10 1 0,8 10 10 16,2 9-1-16,5 2 1 16,3 0 2-16,2-2-1 15,2-7 2-15,-1-7-3 16,-1-13-28-16,1-2-64 15,-1-14-57-15,-3-15-82 16,-1-9-61-16,-9-6 65 16,-5-2 84-16,-9-4 143 15,-3 3 23-15,0 7 106 16,-6 5 37-16,-4 14 44 16,-2 10-19-16,2 9-73 15,-4 2-65-15,2 13-32 16,-3 10-1-16,7 6-4 15,4 3-7-15,4-3-8 0,0-1-1 16,7-6 0 0,9-5-10-16,0-9-26 0,3-8-11 15,-2 0 2-15,-1-12 7 16,-4-9 8-16,0-4 23 16,-5-2 7-16,-2 3 27 15,-2 4 34-15,-2 8 60 16,-1 3 26-16,2 9-36 15,-2 0-90-15,4 11-21 16,1 14 0-16,6 9 9 16,2 10 13-16,3 6 1 15,-1 1 2-15,0 5-6 0,-4-1-5 16,-1-3 6-16,-5-4 12 16,-5-5-10-16,0-7-7 15,-5-5-5-15,-12-7 11 16,-11-6 1-16,-13-5-6 15,-25-7-3-15,-33-6-13 16,-41 0-78-16,17-10-200 16,12-3-677-16</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34:03.979"/>
    </inkml:context>
    <inkml:brush xml:id="br0">
      <inkml:brushProperty name="width" value="0.05292" units="cm"/>
      <inkml:brushProperty name="height" value="0.05292" units="cm"/>
      <inkml:brushProperty name="color" value="#FF0000"/>
    </inkml:brush>
  </inkml:definitions>
  <inkml:trace contextRef="#ctx0" brushRef="#br0">20778 5771 186 0,'0'0'906'0,"0"0"-806"16,0 0-71-16,0 0 0 15,0 0 12-15,0 0 124 16,21 91-30-16,-30 15-9 16,-12 12-21-16,-3-16-23 15,5-29-24-15,11-27-15 16,7-12-8-16,1 2-10 15,4-2-16-15,17 0-2 16,9-10-1-16,6-14-6 16,6-10-9-16,2-3-16 15,-2-19-8-15,-4-9 6 16,-12-1 19-16,-6 2 8 0,-13 7 1 16,-4 11 32-16,-3 6 34 15,0 6 5-15,-1 7-22 16,-7 16-26-16,-1 16 1 15,2 11 25-15,4 7 2 16,3 7-15-16,11 2-15 16,12-1-8-16,7 1-1 15,4-8-3-15,-1-3-4 16,0-6 0-16,-5-7-4 16,-5-7-1-16,-7-8 5 15,-6-8-5-15,-6-7 6 16,-4-5 27-16,-5-1 26 15,-22 1-2-15,-28 9-21 16,-48 18-12-16,-66 32-18 16,-56 26-7-16,-46 33 0 0,-44 31-18 15,-35 30-56-15,68-33-126 16,16-8-462-16</inkml:trace>
  <inkml:trace contextRef="#ctx0" brushRef="#br0" timeOffset="11129.031">4848 7875 68 0,'0'0'128'16,"0"0"-71"-16,0 0-11 15,0 0 7-15,0 0 47 16,-66-1 5-16,57-1-33 0,1 2-1 15,0-2-2-15,2 0 11 16,6 1-2-16,0-1-38 16,0 1-39-16,0 0-1 15,0-1-6-15,0 1-12 16,0-1 18-16,3 1 13 16,9-3 0-16,4 1 3 15,5-3 3-15,6 2 7 16,6-3 10-16,1 4-13 15,8 0-7-15,4 0 3 16,2 0-3-16,6 2 4 16,1-2-5-16,3 0 1 15,1 0 1-15,3-1-2 0,-1-3 2 16,1-1-1 0,3-1 11-16,-2 0-8 0,5-1 0 15,-1 0-7-15,3 5-4 16,-1 0 0-16,-2 2-8 15,-3 3 7-15,-1 0-7 16,1 0 1-16,-6 0 5 16,2 4 1-16,1 0-1 15,-1 1 5-15,-2-1 2 16,1-1 6-16,0 1-3 16,-4 0-4-16,0 1 5 15,-2 0-4-15,0 1 6 16,2 1-1-16,-1 0-2 15,1 1 1-15,-3-1-10 16,-1 0-1-16,-2-1-4 0,-3 0 8 16,-1-3 3-16,-2 1-1 15,1-1 8-15,3-3-7 16,5 0 12-16,6 0-2 16,5 0-8-16,3 0-5 15,3-2-1-15,2 0 7 16,-5-4 6-16,-2 6-11 15,-5-3-3-15,-5 3 5 16,-4-1-7-16,-4 1 2 16,-3 0-6-16,0 0-1 15,2 0 5-15,2 0-6 16,3 0 0-16,1 0 0 0,4-2 1 16,0-1 1-16,0-1-1 15,0-2 1-15,1 2-1 16,-3-2-1-16,2 2 1 15,2 0 1-15,-2-2 5 16,5 1-1-16,3-1-3 16,0 1 17-16,12-1 1 15,10-2-15-15,12-3-5 16,13-1-1-16,3-3 0 16,-10 3 1-16,-21 2 6 15,-20 1-6-15,-13 4 1 16,-1 0-1-16,10-2 0 15,6-1-1-15,11-1 1 0,-3 4 5 16,-1 1-5-16,-2 2 0 16,-5 1 0-16,-3 1-1 15,-3 0 1-15,-3 0 0 16,-1 0-1-16,-1 0-1 16,0 0 0-16,2 0 1 15,3 1 0-15,0-1 1 16,1 0-1-16,0 0 0 15,-1 0 0-15,2 0 0 16,1 0 2-16,3 0-1 16,4 0-1-16,2 0 1 15,3 0-1-15,1 0 1 16,1 0 0-16,0 0 0 0,0 0-1 16,9 0 0-16,16 0 0 15,11-1 0-15,-9-4 0 16,-21 5 2-16,-20-2 4 15,-13 0-5-15,8 1 11 16,10 0-5-16,10-1-5 16,0-1 4-16,-1 2-5 15,1-2 0-15,12-1 1 16,10-1 6-16,16 2-2 16,2 0 3-16,-8 0-7 15,-10 0 5-15,-24 3-7 16,-11-1 8-16,-16 1-7 15,2 0 9-15,7 0-4 16,10 0 1-16,10 0-1 0,-1 0 7 16,-1-1-4-16,1-5 14 15,-1 2-4-15,-1-3-7 16,-2-2 4-16,-1-2-2 16,-2 2-3-16,-4-2 6 15,-4 2 8-15,-2-2-6 16,-6 3-4-16,-2 2-2 15,-10 1-12-15,-7 0 10 16,-9 3-2-16,-7 0-7 16,-8 2-1-16,-2 0-1 15,-7 0-1-15,-7 35-99 16,-16 3-146-16,-13 7-359 0</inkml:trace>
  <inkml:trace contextRef="#ctx0" brushRef="#br0" timeOffset="14529.1993">12595 11137 1079 0,'0'0'142'16,"0"0"-101"-16,0 0 21 16,0 0 18-16,0 0-19 15,0 0 29-15,88-61 2 0,8 6 5 16,36-24-25-16,19-13-27 15,-9 0-11-15,-20 3-15 16,-27 12-4-16,-24 10-14 16,-19 14 9-16,-13 11-8 15,-8 10-2-15,2-2-8 16,0-2-62-16,-4 2-56 16,-4 5-118-16,-11 8-123 15,-7 9-439-15</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34:31.107"/>
    </inkml:context>
    <inkml:brush xml:id="br0">
      <inkml:brushProperty name="width" value="0.05292" units="cm"/>
      <inkml:brushProperty name="height" value="0.05292" units="cm"/>
      <inkml:brushProperty name="color" value="#FF0000"/>
    </inkml:brush>
  </inkml:definitions>
  <inkml:trace contextRef="#ctx0" brushRef="#br0">20671 9264 567 0,'0'0'111'0,"0"0"-52"16,0 0 28-16,-94-7 35 16,77 4 33-16,2 0 4 15,8 1-24-15,2 0-33 16,5 2-25-16,0 0-28 15,0 0-15-15,5 0-20 16,14 2-13-16,9 9 1 16,11 5-1-16,8 4 5 15,11 1 3-15,3 1-3 0,19 2 5 16,19-5 1-16,26-7 0 16,12-4-4-16,1-8 3 15,-4 0 21-15,-12 0-13 16,-2-5-3-16,-1-2-6 15,-7 2 2-15,-3-3 4 16,-5 0-3-16,0 0 0 16,-4 0 0-16,-5 1-1 15,-1 0 0-15,-3 2-6 16,-5 0 0-16,2-2-5 16,-2 1 8-16,1 0-2 15,-15 3 6-15,-13-1 5 16,-11 1-8-16,-6 0-8 15,11-1 11-15,5-1 2 16,7-4 3-16,-4-2 1 0,-2-3-1 16,0-5 0-16,-4-1-4 15,-4-4-2-15,-4-2 3 16,-3-4-3-16,-1-1 1 16,-5-3-1-16,-2-2 0 15,-2-5-1-15,-2-2-5 16,-1-4 3-16,-2 1-3 15,-2-4 1-15,-5 1-5 16,-2 3 8-16,-4 0 9 16,-7 3 11-16,-4-4 4 15,-5-1-9-15,0-5-1 16,-13-7 0-16,-9-2-4 16,-4-2 15-16,-6-2-3 15,-4-1-9-15,-3 1-9 0,-6 5-13 16,-3 1 14-16,-4-1-14 15,-3 6 8-15,-2 4-8 16,-6 1-1-16,-2 2-1 16,-3 5 1-16,-16-4-1 15,-11-2 0-15,-16-1-5 16,-5 5 6-16,6 7 1 16,6 6 5-16,9 7-5 15,-2 3-1-15,-3 1 1 16,-3 2-1-16,-1 2 1 15,-1 3-1-15,2 2-6 0,5 2 6 16,3 4 0-16,-1 5 0 16,1 1 0-16,2 0-1 15,1 7 1-15,-1 5 0 16,1 4 0-16,-5 4 0 16,0 4 7-16,0 2-7 15,3 2-1-15,4 3 0 16,15-1-8-16,13-2 9 15,-9 8 0-15,-11 9-1 16,-1 2 0-16,3 1 1 16,23-10-1-16,17-7 0 15,-5 7 1-15,-1 6 0 16,-3 4 0-16,7-1 0 0,6-1-5 16,5 0 3-16,4 0 1 15,4 1 0-15,6 3-7 16,2 3 2-16,3 2 5 15,3 1-1-15,5 1 1 16,4 2-5-16,0-1 4 16,0 3 1-16,10-4 0 15,7 4 1-15,5-3 0 16,2 0 0-16,4 1-1 16,5-5 0-16,1 0 1 15,5 0 0-15,0-4-1 16,0-1 0-16,2 0 1 15,1-4-2-15,1-1 1 16,-1-3 1-16,0-5-1 16,-2 0 1-16,-1-7 1 0,-5-2-1 15,-3-5 0-15,-1-1 2 16,-3-6 13-16,0-3-5 16,0-2 6-16,-2-1 7 15,1-4-3-15,1-5-5 16,4 0 2-16,3 0 1 15,6-8 1-15,1-5-3 16,2 0-8-16,-1-3-7 16,-7 3 0-16,-5 4-1 15,-10 6-33-15,-20 11-74 16,0 13-167-16,-21 8-442 0</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34:40.166"/>
    </inkml:context>
    <inkml:brush xml:id="br0">
      <inkml:brushProperty name="width" value="0.05292" units="cm"/>
      <inkml:brushProperty name="height" value="0.05292" units="cm"/>
      <inkml:brushProperty name="color" value="#FF0000"/>
    </inkml:brush>
  </inkml:definitions>
  <inkml:trace contextRef="#ctx0" brushRef="#br0">10237 4580 1141 0,'0'0'202'0,"0"0"3"16,0 0 15-16,-78-83-46 15,66 74 1-15,4 9-76 16,5 4-89-16,3 30-10 16,1 32 0-16,15 25 5 15,2 14-4-15,-4-2 0 16,-5-10-1-16,-6-24 1 16,-3-18-1-16,0-19-27 15,0-15-113-15,-11-7-103 16,-29-15 10-16,0-12 6 15,-6-13-351-15</inkml:trace>
  <inkml:trace contextRef="#ctx0" brushRef="#br0" timeOffset="380.8684">9737 4652 42 0,'0'0'296'0,"-35"-93"-78"16,25 45-34-16,10-2-39 0,5 6-57 16,25 8-61-16,11 4-12 15,12 5 1-15,3 7 13 16,3 7 10-16,-6 9 7 15,-6 4-11-15,-10 11-14 16,-9 11-15-16,-5 9 46 16,-8 8-35-16,-7 4-16 15,-6 4 19-15,-2-1-18 16,0-3 21-16,-10-7 2 16,1-11 20-16,9-11 4 15,0-5-20-15,6-3-17 0,17-1 82 16,10 4-12-1,9 2-9-15,6 3 23 16,4 3-34-16,-2 2-36 0,-6 4 6 16,-11 2-16-16,-6 0-15 15,-15 4 0-15,-12 4 13 16,0 4 28-16,-22 4 26 16,-12 2-25-16,-10-2-22 15,-6-3-21-15,4-10-14 16,2-16-110-16,9-27-100 15,10-17-260-15,8-13-626 0</inkml:trace>
  <inkml:trace contextRef="#ctx0" brushRef="#br0" timeOffset="1226.0831">10374 4492 590 0,'0'0'140'0,"0"0"59"15,0 0-57-15,0 0 1 16,85 82-34-16,-55-64-40 16,0-4-33-16,-2-7-17 15,-4-2-4-15,-7-5-9 16,-4 0 15-16,-6-2 55 16,-3-11 13-16,-4-4-38 15,0-2-10-15,-1-3 11 16,-11 0-6-16,-5 0-14 0,-1 7 9 15,1 4 12-15,1 7 0 16,1 4-14-16,0 7-22 16,3 18-4-16,1 6-13 15,4 8-1-15,7 1 0 16,0 2-15-16,15-6 4 16,11-6 10-16,11-12-24 15,8-14-13-15,8-4-24 16,4-19-25-16,-4-14-16 15,-9-6 6-15,-11-3 12 16,-16 2 46-16,-10 3 29 16,-7 5 11-16,0 9 0 15,-11 6 25-15,-1 7 15 16,3 8 4-16,3 2-6 16,2 0 7-16,1 0-35 0,1 9-9 15,2 4-1-15,0 3-9 16,5 1-3-16,8-1-13 15,5-2 5-15,-1-2-2 16,0-1 19-16,-5-1 3 16,-2 0 7-16,-3 0-7 15,-7 2-6-15,0 2 6 16,0 4 23-16,-2 2 34 16,-8 3-12-16,4-1-17 15,0-2-12-15,3-4-10 16,3-2-6-16,0-5-26 15,19-5 17-15,2-4 9 16,6-2 12-16,1-17 1 16,-1-6-3-16,-5-9-10 15,-8-5 11-15,-8-8-1 0,-6-4-9 16,0-4 0-16,-11 0 11 16,-1 6 44-16,1 8 17 15,3 12 28-15,2 9 2 16,3 11-6-16,1 7-30 15,2 2-58-15,0 0-9 16,0 17-33-16,17 12 25 16,7 6 8-16,6 7 10 0,1 1-9 15,0-2 5 1,-2-4-6-16,-4-4-1 0,-5-8-9 16,-7-8-114-1,-1-14-83-15,-7-3-269 0,-5 0-324 0</inkml:trace>
  <inkml:trace contextRef="#ctx0" brushRef="#br0" timeOffset="1397.9632">10887 4451 960 0,'0'0'123'16,"0"0"-19"-16,84 0 54 15,8-15-51-15,46-16-76 16,-12-1-31-16,-14 0-389 0</inkml:trace>
  <inkml:trace contextRef="#ctx0" brushRef="#br0" timeOffset="2924.1873">12240 4319 1903 0,'0'0'130'0,"0"0"-130"16,0 0-67-16,0 0 59 15,8 90 8-15,-2-57 27 0,-5 0-1 16,1 1-14-16,-2-1-2 15,0-5-9-15,0-8 0 16,0-9 8-16,-5-11 0 16,-4 0 17-16,-3-27-26 15,-3-13-16-15,-7-26 16 16,0-21 8-16,5 7 17 16,4 11-9-16,10 19-10 15,3 28 8-15,0 3 14 16,12 5-11-16,7 13-17 15,11 1 0-15,10 12-12 16,5 13 0-16,3 8 5 16,-5 4-7-16,-6 2 3 0,-5 0 10 15,-10-5 1-15,-4-8-7 16,-8-8 6-16,-4-10-8 16,-1-8 9-16,-1 0 26 15,-4-20 4-15,4-11-20 16,1-6-8-16,3-4-1 15,1 2-1-15,4 6 0 16,1 10 0-16,3 7-1 16,3 9-8-16,4 7-1 15,2 0-11-15,4 17 2 16,2 5 5-16,-4 5 0 16,2 0 14-16,0-2 0 15,-2-4 0-15,-1-7 1 16,-2-8 8-16,0-6-9 15,-4-3-37-15,0-17-11 16,-3-8-22-16,-6-4 2 0,-4-3 36 16,-7 0 16-16,-1-1 9 15,0 4 7-15,-9 8 2 16,-2 5 26-16,-2 6 45 16,0 9-39-16,-2 4 13 15,-2 3-10-15,-3 17-21 16,0 8-15-16,5 6 8 15,5 6-9-15,5 0-1 16,5 1-1-16,6-3-8 0,12-5 7 16,11-8 2-1,1-13 1-15,7-9-1 0,1-3-19 16,-3-20-23-16,-3-12 4 16,-5-6 4-16,-9-4 16 15,-9-1-2-15,-7 0 15 16,-2 4 6-16,-2 8-1 15,-8 8 1-15,2 9 11 16,1 7 15-16,2 4-21 16,4 3-5-16,1 0-19 15,0 3-2-15,0 9-4 16,13 2-13-16,8 1-19 16,6-2-13-16,3-4 21 15,1-4 7-15,-5-5-2 16,-2 0-3-16,-7-5 47 15,-8-7 2-15,-3-5 68 0,-4-2 33 16,-2 3 21-16,0 0 17 16,0 7 8-16,0 6-31 15,0 3-78-15,0 0-40 16,0 14-34-16,3 9 34 16,14 7 0-16,6 4 8 15,2 2-8-15,1 1 0 16,0-3 1-16,0-2 0 15,-2-7-1-15,-4-8 0 16,-6-8-24-16,-3-9-5 16,-1 0 29-16,-4-17 18 15,1-11-8-15,0-6-4 0,0-2-6 16,-3 2 1-16,1 4 5 16,2 5-1-16,1 13-5 15,2 4-2-15,2 7 1 16,6 1-18-16,6 2 6 15,4 13 2-15,8 0 10 16,1 3-7-16,4-1 8 16,2-4 0-16,0-6 7 15,2-6 1-15,-5-1 1 16,-3-8 1-16,-5-10-7 16,-9-6 3-16,-5-2-5 15,-8-5 0-15,-5-1 1 16,-5-3 7-16,0 5-3 15,-6 5 17-15,-7 8 27 16,-3 14-35-16,-2 3-6 0,-8 17 0 16,2 10-2-16,0 7-7 15,7 3-5-15,11 1-10 16,6-6 2-16,9-4 6 16,17-4 7-16,9-7 9 15,9-4 8-15,6-9 17 16,7-4-2-16,2 0 1 15,1-7-17-15,-2-9-2 16,-6-4-8-16,-8 1-5 16,-12-1-2-16,-32 4-61 15,0 6-96-15,-34 8-332 0</inkml:trace>
  <inkml:trace contextRef="#ctx0" brushRef="#br0" timeOffset="3922.7309">7187 4861 709 0,'0'0'115'0,"0"0"48"16,0 0 20-16,0 0-66 16,0 0-39-16,-27 117 44 15,33-55-13-15,6 7-10 16,7 1-29-16,-4-12-30 15,2 1-14-15,-1-6-16 16,-2-12 5-16,-4-7-9 16,0-12-5-16,-5-7-1 0,-1-11 0 15,-3-4-12-15,-1-4 11 16,0-18 1-16,-10-10-24 16,-6-12 22-16,-8-9 2 15,-1-17-6-15,2 4 0 16,7 1 4-16,8 6-8 15,8 18 4-15,2 3 3 16,16 9 3-16,7 12 2 16,5 6-1-16,4 10-1 15,8 1 0-15,-1 12-1 16,5 13-1-16,-2 4 1 16,-5 2 1-16,-5 1 0 15,-6-4 0-15,-8-3-1 16,-6-11-1-16,-6-2-7 0,-6-8 9 15,-2-4 7-15,0 0 15 16,-14-13 9-16,-7-12-17 16,-4-12-5-16,-2-7 3 15,2-5 7-15,13 3-13 16,5 6 13-16,7 10-2 16,10 8-5-16,17 10 0 15,9 9-12-15,6 3 11 16,5 12 9-16,0 13-7 15,-1 11-1-15,-6 4-3 16,-1 7-9-16,-6-1 0 16,-3 0 0-16,1-3-97 0,-4-10-138 15,-10-15-638-15</inkml:trace>
  <inkml:trace contextRef="#ctx0" brushRef="#br0" timeOffset="5021.4901">7366 5049 565 0,'0'0'271'0,"0"0"-92"16,0 0 63-16,0 0-46 15,0 0-116-15,0 0-73 16,0 0 58-16,-27 85 45 16,45-34-43-16,-3 2-4 15,1-3-21-15,-5-4-10 16,2-8-17-16,-6-7-14 16,-1-10 0-16,-3-9-1 15,0-10 6-15,-1-2 5 16,-2-14-4-16,0-15 12 0,0-16-10 15,0-17-2-15,0-23-5 16,0 6 8-16,12 9-9 16,6 16 1-16,8 24 4 15,9 5-6-15,11 10 6 16,8 15 2-16,0 12 2 16,2 25 27-16,-2 13-24 15,-5 5-7-15,-5 2 7 16,-4-7-12-16,-2-4-1 15,-5-9-55-15,-3-11-125 16,-6-10-332-16,-14-14-424 0</inkml:trace>
  <inkml:trace contextRef="#ctx0" brushRef="#br0" timeOffset="5379.7596">7943 5075 484 0,'0'0'123'0,"0"0"34"15,0 0-23-15,0 0-7 16,103 12-49-16,-78-31-30 16,-1-6-20-16,-3-5-15 15,-9 0-2-15,-9 0 15 16,-3 2 76-16,-6 6 43 15,-9 3-42-15,-7 9-13 0,-2 7-4 16,0 3-23 0,1 9-29-16,3 14 10 0,2 10 4 15,4 7-1-15,8 7-2 16,6 3-37-16,2-4-8 16,18-2-4-16,12-6 4 15,7-6 0-15,6-8-56 16,5-7-118-16,10-17-67 15,-12 0-168-15,-13-17-658 0</inkml:trace>
  <inkml:trace contextRef="#ctx0" brushRef="#br0" timeOffset="6019.658">8199 4970 227 0,'0'0'553'0,"0"0"-333"0,0 0-97 16,0 0-28-16,93-57 8 15,-53 57-35-15,-2 0 12 16,-6 12-17-16,-6 14-23 16,-12 9 21-16,-8 8-8 15,-6 3-6-15,0-5-7 16,-4-2-22-16,-8-4-11 16,3-12 4-16,2-7-5 15,4-8-6-15,1-8-1 16,2-8-15-16,0-17-77 15,0-11 24-15,0-8 43 16,0-9 11-16,0-1 15 16,0 1 0-16,5 6 0 0,2 10-1 15,1 7 1-15,-2 14 10 16,-2 6 28-16,-4 7 16 16,0 3-4-16,0 0-30 15,0 17-13-15,0 6 27 16,1 11 25-16,7 4-23 15,4 5-11-15,6 1-9 16,4-5 0-16,4-6-14 16,4-11 8-16,1-10-8 15,6-12 17-15,-4 0-8 16,-2-24 7-16,-3-10 2 16,-6-8-20-16,-8-9-6 15,-6-4-2-15,-8-4 6 0,0-2-5 16,-11 2 1-16,-6 6 6 15,3 13 0-15,1 12 30 16,5 12 53-16,3 12-7 16,4 4-42-16,1 0-34 15,0 16-35-15,11 10 35 16,11 8 18-16,11 7-2 16,3 3 3-16,1 2-8 15,2-3-11-15,-5-2 0 16,-6-9 0-16,-8-5-44 15,-5-8-85-15,-15-13-125 16,0-5-241-16,-13-1-331 0</inkml:trace>
  <inkml:trace contextRef="#ctx0" brushRef="#br0" timeOffset="6212.9198">8522 4925 879 0,'0'0'238'16,"0"0"-83"-16,0 0 95 16,102-19-40-16,-48-1-48 15,8-2-54-15,-1-1-45 16,0-4-42-16,-4 6-21 16,2-9-84-16,-13 8-225 0,-19-2-1182 0</inkml:trace>
  <inkml:trace contextRef="#ctx0" brushRef="#br0" timeOffset="12445.1855">9627 6948 221 0,'0'0'125'16,"0"0"-60"-16,0 0 0 16,0 0 10-16,0 0 3 15,0 0-17-15,-15-4-8 16,15 4-20-16,0-2-7 0,0 2 3 15,0 0-6 1,0 0-21-16,3 0 11 0,7 0 32 16,1 0 28-16,1 5-5 15,4-2-6-15,1 3-1 16,2-4-3-16,3-1-13 16,2-1 9-16,2 0 8 15,2 0-10-15,3-1-1 16,2-8-4-16,2-1 4 15,0-2-3-15,-1-3-5 16,1 0-2-16,-2-2-4 16,-2 0-4-16,0-1-1 15,1-2-2-15,-2 0-11 16,0 1 7-16,2-3-10 16,-4 3-8-16,-2 1 5 15,-4-1-7-15,-2 4 2 16,-4 1-2-16,-4 2 5 0,-2-1 0 15,-2 2 1-15,-2 0 9 16,-2 0-1-16,-1-1-7 16,2 1 0-16,-1 0 2 15,-1-1-14-15,-1 1 5 16,2 0-6-16,-1 1 1 16,0-1 0-16,0 2 0 15,0 1-1-15,-1 1 0 16,1-1 0-16,2 0 0 15,-2 0 0-15,2-4 1 16,1 1-1-16,0-1 0 0,1-1 0 16,-2-1 0-16,1 1 0 15,-2 0 0-15,1 1 0 16,-2-2-1-16,1 4 1 16,-2-2-1-16,2 0 1 15,-4 3-1-15,1-2 0 16,-1 2 1-16,0-3 0 15,0 0 0-15,0 1 0 16,0-2 1-16,0 0-1 16,0-1 0-16,0 2 0 15,0-3 0-15,0 1 1 16,0 2-1-16,0-2 0 16,0 1 0-16,0 2 0 15,0-1 0-15,0 3 0 0,0-1 1 16,-1-1-1-16,-1 1 0 15,-2-2 0-15,3 2 1 16,-2-2 0-16,1 0-1 16,1 2 0-16,-2-1 1 15,3 3-1-15,-2 1 1 16,1 0-1-16,-1 2 1 16,1-3-1-16,1 2 1 15,-2 0 0-15,2-1 0 16,-2 2 0-16,2 0-1 15,-1-3 0-15,1 3 1 16,0-3-1-16,-1 3 0 16,1-2 0-16,0-1 2 0,0 2-2 15,0-2 1 1,0 0-1-16,-2 1 0 0,2-1 0 16,0-1 0-16,-1 0 0 15,1 0 0-15,-2-2 0 16,2 2 0-16,-3-1 1 15,2 3-1-15,-2-3 0 16,1 3 0-16,1-3-1 16,-4 3 1-16,2-4-1 15,0 3-6-15,-1-1 6 16,-1 1 2-16,-2 0-1 16,3-1 1-16,-1 1 0 15,1 0-1-15,-1-1 2 16,0 1-1-16,-2 0 2 15,3-1-3-15,-1 3 1 0,1-1 0 16,-1 0-1-16,-1-3-13 16,-1 4 13-16,1-3 6 15,0 2-6-15,0 0 1 16,-2-1-1-16,3 0 3 16,-1 2-2-16,0-1 1 15,-1 1-2-15,0-1 1 16,0 0-1-16,1 3-9 15,-2-2 9-15,-2-1 5 16,1 3-5-16,0-1-12 16,-1 0 12-16,0 0 0 0,0 1 0 15,0 1-7-15,-1-2 5 16,2 2 2-16,0 0 8 16,-2 0-7-16,4 0-1 15,1 3-1-15,-2 0 0 16,5 0-6-16,0 0 6 15,0 0 1-15,0 0-1 16,-2 0 0-16,2 0 0 16,0 0 0-16,-3 0-5 15,2 0 6-15,-2 0 0 16,0 0 0-16,0 0-4 16,-2 3 4-16,1 0 8 15,-1 0-8-15,-1 0 2 16,-1-1-2-16,1 3 1 0,-3-3 0 15,-1 3-1-15,1 0 1 16,1-2 0-16,-2 2 0 16,2-3 0-16,-2 3-1 15,3-1 0-15,-1 0-5 16,-1-1 5-16,5 0 1 16,-2 0 0-16,0 2 0 15,2-2-1-15,-1 1 0 16,0 1 0-16,0-1 0 15,0 1 0-15,-2 1 0 16,-1 1 0-16,1 0 0 16,-2 0 0-16,-2 2 0 15,-1-1 0-15,0 1 0 0,1 1 0 16,-2-3 0 0,3 1-1-16,0-3 1 0,3 3 0 15,-1-4 0-15,1 1-1 16,2 2 1-16,-1-4-1 15,0 3 0-15,-1-1 1 16,-1 1-2-16,2 2 2 16,1-2-1-16,-3-1 1 15,5 2 0-15,-4-2-1 16,-2 3 1-16,2 0 0 16,-1 2-1-16,-3 0 0 15,0 1 0-15,-3 2 1 16,-4 2 0-16,-1 1 0 15,-1-1 0-15,1 2 0 16,0-1 0-16,2-1 0 0,1 1 0 16,0-2 1-16,2 2-1 15,2-3 0-15,2 3 0 16,-2 1 0-16,0 1 0 16,-1 1 0-16,-1 3 0 15,2 1 0-15,0 1 0 16,-1-1 0-16,7 3 0 15,1-2-1-15,0 1 0 16,2 1 0-16,1-1 0 16,1 3 0-16,2 1 0 15,2 2-1-15,0 1-5 16,0 0 6-16,5 4-6 0,7-2 5 16,2 0-4-1,3 0 5-15,2-4-12 0,5 0 11 16,0-4 1-1,-1-3-11-15,3-2 12 0,-1-4-5 16,1-2 5-16,1-2 9 16,0-4-7-16,2-2 10 15,1-1-4-15,0-2 6 16,-2 0-6-16,-5-4 1 16,-2 3-3-16,-4-3 5 15,-6 0-10-15,-3 0 8 16,-5 0-1-16,0 0-6 15,-3 0 5-15,1 0-5 16,-1 0 4-16,0 0-5 0,0 0 0 16,0 0 0-16,0 0-1 15,0 0-55-15,0 9-97 16,0 2-102-16,0-2-538 16</inkml:trace>
  <inkml:trace contextRef="#ctx0" brushRef="#br0" timeOffset="15852.8188">11457 6996 123 0,'0'0'251'0,"0"0"-173"16,0 0-77-16,0 0 27 15,0 0 56-15,0 0 44 16,86 15-27-16,-45-11-26 15,9-2-5-15,7-2-11 16,6 0 7-16,4 0-18 16,2-8 16-16,1-4-3 0,0-3 11 15,-5-3-17-15,-3-4 12 16,-3-3-5-16,-2-3-2 16,-1-3-3-16,-3-2 5 15,-1-2-22-15,-1-1-1 16,-5-5 1-16,-4 2 2 15,-5 0 8-15,-7-4 1 16,0 0-1-16,-7-3-7 16,-3-1-13-16,-5-3 4 15,-3-1-8-15,-6-2 2 16,-1 0-9-16,-3 0-7 16,-2 0-6-16,0 5 10 0,-2 3 1 15,-11 6 0 1,-2 3 4-16,-5 2-20 0,-6 1 11 15,-4 2-6-15,-4-1 0 16,-5 3 0-16,-4-2-4 16,0 1-2-16,-6 1 0 15,2 2-2-15,-2 2-5 16,0 0 7-16,3 5 0 16,0 0 0-16,1 2 6 15,3 5-5-15,-1 2 6 16,2 3-7-16,0 1 1 15,0 5 0-15,1 2 0 16,-3 0 0-16,3 0 0 16,-2 2-1-16,0 8 0 15,5-1 1-15,1 5 0 0,1 1 0 16,3 2 0-16,0-2 1 16,-3 7-2-16,1 1 0 15,-4 0 0-15,0 4 0 16,-2 1-1-16,-1 2 1 15,2 1-1 1,1 2 0-16,3-1 0 0,4 2 0 16,3 1-1-16,5 1 1 15,2 2 1-15,4 0 0 16,1 3-6-16,4 2 5 16,3 2 0-16,2 4-1 15,2 0-4-15,4 3 5 16,1 1 0-16,0 2-5 0,13 1 4 15,8 0-5-15,4 0 7 16,5-2-6-16,5-2 6 16,3-5 0-16,7 0-1 15,0-5-6-15,6 1 6 16,4-4 1-16,-3-1 12 16,3-2-12-16,0-3 0 15,-1-3 1-15,1-5 6 16,-2-6 4-16,-3-4 3 15,-1-6-8-15,-1-6 9 16,-2-3 9-16,-1 0 1 16,-2-3-7-16,-5-7-9 15,-7-3-8-15,-3 0 8 16,-6 2-2-16,-6 1-7 16,-4 5-21-16,-4 5-87 0,-8 11-192 15,0 11-246-15,-11 5-291 0</inkml:trace>
  <inkml:trace contextRef="#ctx0" brushRef="#br0" timeOffset="20582.081">3719 7645 370 0,'0'0'117'0,"0"0"26"15,0 0 5-15,0 0-6 16,0 0-32-16,0 0-47 16,0 0-37-16,-30 21-5 15,25 12 22-15,1 10 21 16,-1 25 2-16,-2 21-18 15,3 27 12-15,-1 17 4 0,5-2-11 16,0-7-16 0,2-16-11-16,8-1-16 0,2-6 2 15,-3-5-2 1,6-5-10-16,-3-21 1 0,-3-18 0 16,-3-15-1-16,1-10 5 15,2 2-5-15,-1 2-5 16,0-1 5-16,0-8 0 15,-4-3 0-15,1-7 0 16,-3-3-12-16,5-4-5 16,0 0 8-16,2 1-4 15,5-2-2-15,9 5 15 16,6 0 16-16,12 2-4 16,9 3 3-16,8-2-14 15,5 2 7-15,7-3-2 0,16 1-5 16,20 1 0-16,27-2-1 15,10-3 1-15,-5-2-1 16,-6-3 1-16,-14-1-1 16,7 2 10-16,5 1-8 15,3 1 8-15,4 2 9 16,2 1-6-16,1-4-6 16,0-2 1-16,-7-3 3 15,-5 0 5-15,-2-11 0 16,0-3-4-16,-2-6 1 15,-2 3 3-15,-1 0-3 16,1 3-2-16,-2 4-3 16,-1 3 0-16,-7 2 2 15,-5 5-9-15,-7-2 0 16,-3 2 1-16,-4 0 4 0,-5-3-5 16,-14 3 0-16,-13 0 9 15,-14 0-2-15,-1-2-7 16,6 1 6-16,11-1-1 15,7-2-4-15,0 1-1 16,-4-2 1-16,0-1 4 16,-4 0-4-16,-5-2-1 15,-1 0 0-15,0-3 0 16,-4-1 5-16,0 1-6 16,-4-1 1-16,-2 2 5 0,-4-1 12 15,-2 2 2 1,-5-1-4-16,0 1 3 0,-4 1 1 15,-4-1-3 1,-3 1 2-16,0 1-9 0,-2 0 3 16,-4-1-1-16,0 4 7 15,-2-3 0-15,-2 0-2 16,-3 2-4-16,0-3-1 16,-3 3 11-16,-2-4 10 15,-2-2 4-15,-2-5-15 16,2-5-7-16,-4-4-1 15,0-8-8-15,0-9 0 16,-7-6-5-16,-4-5 0 16,-1-7-1-16,-2 0 0 15,1-1 0-15,-4 0 0 0,3-1 2 16,-2 1-1-16,2-2 0 16,-2-2 0-16,2 0 0 15,-2 0 0-15,1 4 9 16,-3 5-9-16,-1 3-1 15,-2 2-1-15,-4 4-6 16,-1 2 6-16,-5 1 1 16,3 3-2-16,-4 3 2 15,-1 1 0-15,0 3-1 16,-1 4 1-16,1 0 10 16,0 3-3-16,1 2-7 15,-2 4 0-15,-1 2 9 16,-2 2-8-16,-6 2 1 15,-5 3 7-15,-6 6-9 16,-4 0 1-16,-4 5 0 0,2 1-1 16,-3 0 10-1,-1 0-8-15,-3 0-1 0,-13 1 7 16,-21 6-8-16,-25 3 0 16,-11 1 0-16,-2 1-1 15,2 1 1-15,7-1-1 16,0 2 1-16,3-3 0 15,9-5 1-15,8 1 0 16,8-6 0-16,1-1 6 16,3 0-5-16,-2 0-2 15,0 0 0-15,2-5 0 0,-3 2 1 16,-6 3 0-16,-8 0 0 16,-4 0 0-16,-4 0 0 15,-3 14 0-15,4 3 0 16,-1 1-1-16,10 1 0 15,7-1 0-15,9-1 0 16,1-1-1-16,5-2 1 16,14-2 0-16,17-1-1 15,17-6 1-15,12-2 1 16,-5-2-1-16,-1 2 1 16,-2-2 0-16,6 0 0 15,1-1-1-15,2 2 0 16,-2-1 0-16,1 4 0 15,-7 0 0-15,-5 2 0 16,1 2-1-16,-2 3 0 16,2-3 0-16,0 4-7 0,8-2-1 15,0-1-1-15,4 3 9 16,7-6 0-16,1 1 0 16,3-3 0-16,2-1 1 15,-2-1 0-15,7 2-2 16,-6-3 4-16,6 0-2 15,-4-1 0-15,4 1 0 16,-2-2 0-16,4 1 0 16,1-1 0-16,1 0 2 15,3 0-1-15,0 0 0 16,2 0 0-16,3 0 5 0,0 0-5 16,0 0 8-16,0 0-1 15,0 0-7-15,0 0 0 16,0 0 0-16,0 0-1 15,0 0 1-15,0 0-1 16,0 0-1-16,0 0-5 16,0 0-3-16,0 0-31 15,0 0-62-15,0 3-63 16,3 8-29-16,12 12-60 16,-6-2-107-16,0-3-245 0</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35:08.013"/>
    </inkml:context>
    <inkml:brush xml:id="br0">
      <inkml:brushProperty name="width" value="0.05292" units="cm"/>
      <inkml:brushProperty name="height" value="0.05292" units="cm"/>
      <inkml:brushProperty name="color" value="#FF0000"/>
    </inkml:brush>
  </inkml:definitions>
  <inkml:trace contextRef="#ctx0" brushRef="#br0">16023 1573 1358 0,'0'0'239'16,"0"0"-16"-16,0 0 46 15,0 0-111-15,0 0-71 16,-28-16-51-16,28 50-30 15,4 16 15-15,9 6 17 16,3 7-11-16,1-2-9 0,-1-5-9 16,-2-5-9-1,-2-3 1-15,-2-10-1 0,-2-9-58 16,-2-9-68-16,-5-10-108 16,-1-16-68-16,0-15 21 15,-10-11-484-15</inkml:trace>
  <inkml:trace contextRef="#ctx0" brushRef="#br0" timeOffset="427.2646">15983 1537 743 0,'0'0'244'0,"0"-75"-53"15,16 32 3-15,8-3-57 16,13 3-37-16,6 7-42 16,8 6-25-16,5 10-6 0,-3 11 4 15,-5 9-6 1,-9 4-12-16,-10 17-7 0,-11 7 5 15,-13 11 1 1,-5 5 23-16,-15 7 22 0,-16 3-8 16,-8-2-11-16,-4-4-3 15,2-7-19-15,8-11-1 16,11-9 4-16,9-10 25 16,8-5-18-16,5-3-14 15,0-1-12-15,11 4 1 16,12 3 11-16,10 3 20 15,9 4 15-15,9 2 8 0,2 2-16 16,2 0-1 0,-5 2-8-16,-4 0-2 0,-12 0-21 15,-11 1 4-15,-13-5 2 16,-10 4 15-16,-6 0 13 16,-38 7 34-16,-34 3 10 15,-34 5-25-15,-12-3-29 16,16-12-30-16,28-7 1 15,31-8-2-15,-9 10-39 16,9 3-115-16,-2-4-331 0</inkml:trace>
  <inkml:trace contextRef="#ctx0" brushRef="#br0" timeOffset="19708.4907">10628 2926 436 0,'0'0'212'15,"0"0"-117"-15,0 0 21 16,0 0 15-16,0 0 4 16,0 0-22-16,-8-70-5 0,4 58 7 15,-4 0 6-15,-2-1 5 16,-3-1-9-16,-4 2-13 15,-7-2-10-15,-3 1-5 16,-7 2-42-16,-5 3-21 16,-5 4-1-16,-6 4 4 15,3 0 8-15,-4 7-9 16,3 10-7-16,0 9-15 16,2 6 0-16,3 9 0 15,4 7-5-15,5 5 0 16,4 18 5-16,8-5-4 15,4 3-1-15,9 4 11 16,9-13-5-16,0 5-6 16,6-3 8-16,18-6-1 0,7-5-2 15,13-7 2-15,8-7 3 16,9-6-2-16,4-11 3 16,8-8 2-16,0-9 3 15,2-3-1-15,-3-11 20 16,-2-16 5-16,1-10 1 15,-5-9 7-15,4-20 6 16,-3-14-13-16,-12 5-6 16,-13 5-12-16,-16 12 4 15,-12 10 1-15,-3-5-4 16,-1-6-4-16,-9 3 4 0,-1 0 2 16,-8-1-3-16,-15-6-9 15,-10 0-3-15,-11 2 2 16,-8 6-8-16,-10 8-5 15,-5 15 0-15,-17 13-1 16,-21 20-1-16,-35 64-12 16,-21 50-37-16,-15 44-119 15,40-19-132-15,18-23-496 0</inkml:trace>
  <inkml:trace contextRef="#ctx0" brushRef="#br0" timeOffset="21206.0641">3028 9747 217 0,'0'0'271'0,"0"0"-82"16,0 0-17-16,0 0 23 15,0 0-26-15,0 0-34 0,-26-36-2 16,18 32-16 0,-4-1-33-16,-3 2-10 0,-5 1-6 15,-3 2-11-15,-6 0 1 16,-5 0-17-16,-2 12-4 16,-5 7-12-16,0 6 3 15,0 7-2-15,5 1 1 16,6 3-1-16,7 2-8 15,7 1-12-15,7 3-5 16,9 5 7-16,0 4-7 16,3 0 1-16,12 1-1 15,6-4 6-15,1 1-7 16,2-4 0-16,3-4 2 16,3-4 4-16,1-4 3 15,3-5 2-15,3-7 1 0,2-2 3 16,1-6 0-16,7-6 3 15,-5-3 7-15,4-4-2 16,-4 0 3-16,2-8-3 16,-5-8 14-16,0-3 2 15,-4-7 0-15,-4-4-5 16,-1-1 3-16,-5-6-1 16,-3-4-5-16,-4-2-6 15,-4 1-2-15,-2-2 2 16,-5 4-7-16,-4-1 3 15,-3 0 0-15,0 1 4 0,-5 1-3 16,-12-3 2-16,-7 0-1 16,-6 0-5-16,-6 0-8 15,-3 1 2-15,-2 2-6 16,-1 5-5-16,0 5 0 16,-1 5 5-16,4 4-4 15,2 6-1-15,-2 4 1 16,0 6 4-16,2 4-6 15,-2 0-8-15,2 12 1 16,0 13-2-16,1 8-25 16,-3 20-69-16,-10 43-67 15,10-8-83-15,-2-1-386 0</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35:47.469"/>
    </inkml:context>
    <inkml:brush xml:id="br0">
      <inkml:brushProperty name="width" value="0.05292" units="cm"/>
      <inkml:brushProperty name="height" value="0.05292" units="cm"/>
      <inkml:brushProperty name="color" value="#FF0000"/>
    </inkml:brush>
  </inkml:definitions>
  <inkml:trace contextRef="#ctx0" brushRef="#br0">7482 8482 472 0,'0'0'74'0,"0"0"-51"16,0 0-4-16,-83-7 17 15,60 5-4-15,2 2 4 16,2 0 1-16,2-1-12 16,3 1 22-16,3 0-8 0,1-2-11 15,2 2-4-15,1 0-8 16,-1-2-4-16,-2 2 1 15,-2-1 7-15,-3 1 0 16,-3 0 28-16,-6 0-19 16,-4 0 11-16,-3 0-5 15,-4 0 9-15,-2 0-10 16,1 1 0-16,-2 1 12 16,2 1-8-16,1 1 11 15,2-3 3-15,2-1-5 16,3 0 11-16,1 0-7 15,6 0 4-15,2 0-16 16,2 0 1-16,2-6 8 16,-1-5-3-16,1-6-4 0,-3-3-13 15,-2-4-5-15,-2-1 4 16,-9 1-11-16,-11 1-4 16,-20 2-12-16,-23 4 1 15,2 6 1-15,6 4 12 16,8 7 0-16,13 0-8 15,-23 0-5-15,1 8 5 16,-2 5-5-16,1 1-1 16,13 2 1-16,-4 5-1 15,4 1 0-15,5 1 0 16,7 0 0-16,5 1 1 16,3 2-1-16,2-1-1 15,3 2 0-15,2-1-7 16,5 2 8-16,-2 0 0 0,-1 3-1 15,4 1 1-15,-4 2 0 16,4 2-1-16,-5 5 1 16,-3 4-1-16,-1 6 0 15,0 2 1-15,-4 4 0 16,4 1-1-16,-5 1 1 16,0 2 0-16,3 0 0 15,4 2-1-15,6 0 0 16,6 1 0-16,7 0 0 15,11 0-6-15,7 1 6 16,3 10 0-16,15 12-1 16,22 12 1-16,14 0-6 15,-1-17 6-15,-5-21 0 0,-10-18-7 16,0-2 7-16,10 9-5 16,10 6 5-16,11 11-5 15,13 10 6-15,16 7-1 16,14 4 0-16,6-3 1 15,-7-17 1-15,-9-15-1 16,-6-13 0-16,4-4-7 16,7-3 6-16,-1-8-6 15,3-4 5-15,-2-4 1 16,2-5 1-16,5-3 0 16,5 0 0-16,-3-2 1 0,1-1-1 15,2-4 1 1,2 1-1-16,-3 0 0 0,-4 1 0 15,-3 3 1-15,-4 0 1 16,1 3 4-16,-2-3 1 16,4-2-1-16,-4-1 7 15,-3-4-12-15,-2 0 6 16,1 0-1-16,1-12 4 16,0-2-8-16,-5-1 5 15,-1-6-1-15,-1 1-6 16,4-3 2-16,7-4 6 15,5 2-6-15,4-1 7 16,7 1-2-16,5 3 1 16,6 1-7-16,6 2 5 15,-2 2-6-15,-4 3 0 0,-6-1 1 16,-1 3 0-16,0 0 6 16,-2-2 0-16,-1 1-6 15,3 1 7-15,-1 0-7 16,1 2 0-16,-3 3 8 15,0 0-2-15,-3 2 3 16,1-3-4-16,0 3 1 16,2 1 2-16,0 0-3 15,3 3 0-15,3 1-6 16,0 0 1-16,-1 0-1 16,1 0 1-16,-2 0 0 15,7 0 6-15,1 0-6 0,5 0 1 16,4 0 5-1,4 0-7-15,2-1 0 0,-1 1 0 16,1 0 0-16,-2 0 0 16,3 1 0-16,0 8 0 15,0-1 1-15,2 1 5 16,-7-1-6-16,-1 2 0 16,-5-3-1-16,-8 2 0 15,-2-3 0-15,-2 1 1 16,1 2 1-16,-3-1 0 15,6-1 6-15,-1-2-7 16,-2-4-2-16,-1-1 2 16,-3 0 0-16,-5-3 0 15,2-7 2-15,-5 0 0 16,-2-2 4-16,-3-1 4 0,-3 2-4 16,-6 0 7-16,-4-3 1 15,-7 2 0-15,-14-2-5 16,-15 0 6-16,-15 1 4 15,0-2 5-15,7-6 0 16,7-4-2-16,5-6-7 16,-4-5-2-16,-4-1-4 15,-6-6-3-15,-4-7 3 16,-5-6-3-16,-3-15-6 16,-1-16 6-16,-6 9 1 15,-8 6-1-15,-6-2-4 16,-2 1 7-16,-4-22 0 15,-2-16-2-15,-10 0 6 16,0 4-2-16,-18 6-10 16,-5 1 8-16,-7 7 0 0,-1 5-3 15,-8 3 3-15,-6-1-2 16,-6 3-6-16,-9 1 1 16,-2 4-1-16,2 13-1 15,7 10 0-15,-10-9 0 16,6 11 0-16,-22-17 1 15,-24-10 0-15,8 17-1 16,-15-1 2-16,11 16-2 16,8 13 2-16,-2 3 5 15,-1 4-6-15,-3 1 0 16,-4 3 0-16,3 3 0 0,-4 3-1 16,-2 0 0-1,-6 4 0-15,-4 5-9 0,-3-1 8 16,0 3-5-16,3 4 0 15,7-4 5-15,6 0 1 16,1 0 0-16,4-1 0 16,-2-1-1-16,-2 1 1 15,-1 1-2-15,-4 2 1 16,-7 1 1-16,-4 4 0 16,-3 0 0-16,-1 0 1 15,-1 7 1-15,2 1-2 16,-3 1 1-16,2 3 0 0,0 0-1 15,-1 5 0-15,-2 0 0 16,-2-1 0-16,2 2 0 16,2 0 1-16,6 0 8 15,-3 1-9-15,0-2 0 16,-2 0 0-16,3 2-6 16,-5 1 5-16,-5 0 1 15,0 3 1-15,-1-1-1 16,5 2 0-16,3-4 0 15,3 0 2-15,-1 0-2 16,1-2 0-16,0-1 2 16,-2-2-2-16,-3 0 0 15,-4-3 0-15,-5 1 0 16,0-1 9-16,-2 0-9 16,0 1-1-16,-2-2 1 15,2-1 0-15,-4 0 0 0,-6-3-1 16,-2 3-14-16,0-2 5 15,2 3 1-15,4-2 8 16,5 1-17-16,1 0 18 16,6-2 0-16,-1-4 0 15,1-2-12-15,2-2 3 16,4-6 9-16,6-11 0 16,9-2-2-16,11-1-10 15,16 1 6-15,16 2 5 16,15 3-4-16,7-3 5 15,-9-1 0-15,0-4-1 16,-7-5 0-16,7 2 0 16,3 2 1-16,3-1 0 15,0 2 0-15,4 2-1 0,-2 2 1 16,2 3 0-16,-2 5 0 16,2 1 0-16,-2 4 0 15,1 3 0-15,-2 2 0 16,0 0-1-16,-4 0 1 15,2 2 0-15,-1 3-1 16,-4 2 1-16,3 1 0 16,-4 3 0-16,-4 1 0 15,4 4-1-15,-5 4-9 16,3 3 10-16,1 0-6 16,6 5 6-16,3 2 1 15,4 3-1-15,1 3 0 0,4 5-1 16,0 5 0-16,1 0 0 15,0 0 0-15,5 0-25 16,2-3-15-16,7-6-40 16,7-1-67-16,12 6-28 15,0-9-109-15,0-13-311 0</inkml:trace>
  <inkml:trace contextRef="#ctx0" brushRef="#br0" timeOffset="8924.999">5006 15057 1033 0,'0'0'261'16,"0"0"-119"-16,0 0-41 15,0 0 38-15,0 0-11 16,48-101-21-16,-17 66-23 16,8-7-23-16,13-5-17 15,3-2-26-15,5-1-11 0,-1 1-6 16,1 5-1 0,-7 5-6-16,-7 10-107 0,-4 11-105 15,-14 7-152-15,-13 11-212 0</inkml:trace>
  <inkml:trace contextRef="#ctx0" brushRef="#br0" timeOffset="9135.257">5324 15129 1388 0,'0'0'196'0,"0"0"-159"0,0 0-4 16,0 0 78-1,88-84 37-15,-51 43-45 0,2-5-29 16,5-1-28-16,3 0-31 16,2 5-15-16,3 6-5 15,27-13-143-15,-11 10-170 16,-10 3-485-16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5:52:05.683"/>
    </inkml:context>
    <inkml:brush xml:id="br0">
      <inkml:brushProperty name="width" value="0.05292" units="cm"/>
      <inkml:brushProperty name="height" value="0.05292" units="cm"/>
      <inkml:brushProperty name="color" value="#FF0000"/>
    </inkml:brush>
  </inkml:definitions>
  <inkml:trace contextRef="#ctx0" brushRef="#br0">15247 6018 371 0,'0'0'90'16,"0"0"-51"-16,0 0 16 16,0 0 47-16,0 0 5 15,0 0-38-15,0-54 1 16,0 51-16-16,0 3-20 16,0 0-34-16,6 3-3 0,6 14 3 15,9 9 11-15,3 6 47 16,6 4 35-16,1-4-22 15,5-8-21-15,10-13 29 16,26-11 27-16,39-52 35 16,48-46-16-16,27-30-8 15,8-15-26-15,-10 1-27 16,-25 19-14-16,-19 9-24 16,-16 15-13-16,-26 22-7 15,-29 22-5-15,-22 19-1 16,-18 12-1-16,0 7-8 15,-3 6-128-15,4 11-99 0,-8 6-269 16,-9 7-225-16</inkml:trace>
  <inkml:trace contextRef="#ctx0" brushRef="#br0" timeOffset="5130.9595">2691 8816 611 0,'0'0'95'16,"0"0"-95"-16,0 0 0 15,0 0 8-15,0 0 2 16,0 0 3-16,96 20 5 16,-55-8 21-16,10 1 20 15,9 1 9-15,3-3-18 16,21 1-15-16,19-2 3 0,24-4 4 15,4-2-5 1,-5-4 2-16,-10 0-13 16,-11 0-5-16,0 0-1 0,-2 0 0 15,-5 0-7 1,-5 1 0-16,-9 5-4 0,1 0 0 16,0 0 4-16,1 1-5 15,5 1 0-15,-3 1 8 16,0-3-2-16,-3 1-4 15,0-3-3-15,5 1-1 16,2-1-4-16,4-1 9 16,2 1-3-16,-3-1 10 15,1 0-2-15,1 3-8 16,1 2 6-16,3 0-4 0,-3 4-1 16,-1-1 3-16,-2 0 21 15,-1 2 14-15,6 0-24 16,0-2-17-16,2-3-5 15,2-2 11-15,-1-3 1 16,1-3 0-16,7 0-6 16,5 0 9-16,0 0 5 15,0-6 6-15,0-1-6 16,0-3 2-16,0-1-5 16,-2 0 4-16,-1 2 0 15,-6-2 2-15,-1 5 3 16,-3-1-5-16,-3 3 6 15,-15 1 2-15,-19 0-3 16,-16 3-11-16,-5-1 0 0,3-1 3 16,7 0 7-16,0 0-2 15,-10-2-1-15,-6 1-2 16,-11 1 2-16,-9-1-6 16,-9 2-6-16,-4-1 0 15,-5 2-4-15,-1 0 6 16,0 0-13-16,0 0-1 15,0 0-22-15,-15 0-146 16,-6 0-192-16,-4 3-422 0</inkml:trace>
  <inkml:trace contextRef="#ctx0" brushRef="#br0" timeOffset="8129.8853">13905 9327 208 0,'0'0'124'15,"0"0"-71"-15,0 0-5 16,0 0-16-16,0 0 54 16,-8-84-11-16,8 69-14 15,11 2-21-15,4 2-12 16,4 3-17-16,6 3 4 15,5 5-4-15,4 0 12 16,4 10-10-16,2 7 2 16,2 9-4-16,-5 6 1 0,-3 6-11 15,-5 4 8-15,-7 4-8 16,-9 2 19 0,-3 0-9-16,-6 0 1 0,-4-1 1 15,0 3 7-15,0 0-1 16,0 2 1-16,-4 0 0 15,2-2 5-15,2-2-9 16,0-4-3-16,0-3-2 16,2-7-3-16,12-8-1 15,0-2-6-15,4-7 0 16,-2-6 0-16,2-5 9 16,0-3 9-16,-1-3-9 15,-1 0 41-15,-1-8-13 0,-2-6-14 16,1 0-12-16,-4-1 1 15,-2 3-7-15,-3 5-5 16,-3 4-1-16,-2 3-18 16,0 0-32-16,0 8 18 15,0 6 32-15,0 5 17 16,3 7-2-16,3 2 9 16,0 5 7-16,2 1-4 15,2 5-2-15,-3 0 7 16,3 1-5-16,-2-2-1 15,0-4-11-15,-2-4-2 16,-2-5 0-16,0-7-1 16,-2-4-1-16,-2-5 7 15,0-1 18-15,0 0 40 0,-12-2 1 16,-8 1-25 0,-8 2-4-16,-9 1-24 0,-6 1-24 15,-8 3 6-15,-3 5 2 16,-5-2-8-16,0 5 0 15,1-3 1-15,3-2 6 16,3-3-6-16,6-2 5 16,3-2-6-16,7-2 0 15,4-1 0-15,9-2 28 16,7-3-8-16,5 0-4 16,4-2-2-16,5 0-5 15,2 0-9-15,0 0-13 16,0 0 0-16,0 0-24 15,0 3-62-15,0 5-105 0,9 2-95 16,2-2-70-16</inkml:trace>
  <inkml:trace contextRef="#ctx0" brushRef="#br0" timeOffset="10812.4625">15193 9980 766 0,'0'0'169'0,"0"0"-102"0,0 0-8 16,0 0 25-16,0 0 0 16,0 0-2-16,0 0-2 15,24-15 10-15,28 0 3 16,35-8-1-16,40-9-21 16,10-2-3-16,2-2-10 15,-15 4-1-15,-20 5-8 16,-4 1-1-16,-5 1-13 15,-18 6-9-15,-18 3-11 16,-17 4-5-16,-5 1-9 16,-1 2 0-16,-4 0 4 0,0 2-5 15,-15 4-1 1,-6 3-42-16,-11 14-182 16,-14 11-144-16,-15-3-321 0</inkml:trace>
  <inkml:trace contextRef="#ctx0" brushRef="#br0" timeOffset="17254.7464">16378 14123 954 0,'0'0'104'16,"0"0"-64"-16,0 0-27 15,0 0 44-15,0 0 79 16,-38 0-19-16,38 0-44 15,0 0 26-15,0-3-47 16,10-5-21-16,10-1-15 16,9-7 30-16,9-4 4 15,13-2-5-15,5-5 4 0,5-4-8 16,10-1-9 0,11-9-7-16,-6 1-10 0,2 0-5 15,-5 2-3-15,-13 3-6 16,2-2 1-16,-5 4-2 15,-5 7-25-15,9 9-91 16,-14 9-128-16,-13 8-302 0</inkml:trace>
  <inkml:trace contextRef="#ctx0" brushRef="#br0" timeOffset="25777.9513">2211 15529 591 0,'0'0'75'16,"0"0"-59"-16,0 0-14 15,-75 97 0-15,56-58 4 16,4 3 1-16,1 6 7 15,7 2 5-15,4 4-3 16,3 3 1-16,0 0-2 16,0 1 1-16,8-2 4 0,5-3-7 15,5-2 1-15,4-5 9 16,5 0-7-16,6-4-4 16,6-1 12-16,3-3-5 15,4-6-19-15,4-3 7 16,4-3-6-16,10-5 43 15,15 1-12-15,21-5 7 16,14 0-3-16,5-2-8 16,-6-3-11-16,-10-4 9 15,-3-1-4-15,3 0 2 16,2 0-3-16,-1 0-5 16,-1-1 4-16,-2 0 7 15,2-4 0-15,4 1 10 16,1-2 2-16,-1 1-8 0,-3-2-8 15,-2 0 0 1,4 0-10-16,2 0-2 0,2 0 6 16,0 2-1-16,-4 1 7 15,1 0-7-15,1 1-4 16,7 3-2-16,-3-4 3 16,9-3 6-16,-1 0-3 15,5 0-9-15,1 0 7 16,4-3-4-16,-2 1-9 15,0-1 9-15,-2 1-9 16,5-2 0-16,-1 1 0 16,1-2 6-16,6-1 0 0,3 1-6 15,5 1-1 1,5-1 1-16,1 3 0 0,7 0 7 16,2 1-1-1,3 1-6-15,3 0 6 0,-3 0-7 16,-1 0 0-16,0 0-1 15,-3 3 2-15,3 0-1 16,3 1 6-16,-1-3 6 16,1 0-5-16,-3 1 2 15,-5-2-8-15,1 0 14 16,-1 0-6-16,-1 0-2 16,0-2 3-16,-1 0 6 15,-3-2-16-15,-1-1 1 0,-3-1 0 16,-1 0 5-16,0-5 1 15,6-3-6-15,4-3 0 16,7-2 5-16,4 2 5 16,2 0-11-16,4 3 1 15,-3 2 1-15,-1 0-1 16,-3 4 6-16,-3 1 0 16,-6 2-7-16,-5 2 1 15,-7 2 5-15,-6-1-5 16,-7 1 5-16,2 1 1 15,-9-2 4-15,-5 2-10 16,-1 0 15-16,-5 0-15 16,-4 0-1-16,-1 0 0 15,-5-1-1-15,0 1 1 16,0 0 1-16,0 0 11 16,0 0-12-16,-1 0 0 0,-2 0 0 15,-4 0 0-15,-2 0 0 16,-2 0 1-16,1 0-1 15,-3 0 0-15,-1 0-1 16,-4 0 2-16,-3 0-1 16,-11 0 0-16,-14 3 1 15,-11-2 0-15,1 1 7 16,7 1-7-16,11-2-1 16,6-1 1-16,-2 3-1 15,-2-3 0-15,-2 0 0 16,-3 0 0-16,-3-7 0 15,-2-6 0-15,-4 1 6 16,-7-5-4-16,-4-4 4 0,-6-1-5 16,-7-4 5-16,-7-2-6 15,-9-5-11-15,-8-6 11 16,-4-4 23-16,-3-18-10 16,-6 2-11-16,-11-5 5 15,1-2-6-15,-3 9 10 16,-3-7 10-16,-2 4-12 15,1 2 0-15,-5-3-8 16,-5 0 5-16,-4-2-5 16,-3 0-1-16,-7 0 1 0,-3 0-1 15,-6 2 0 1,-2 7 6-16,-3 1-6 0,-3 6 11 16,-2 4-3-16,-1 5-7 15,-1 4 0-15,-1 5-1 16,2 5-2-16,0 7-3 15,2 4 4-15,-1 6 1 16,1 2 0-16,-3 5 1 16,-3 0 0-16,-3 0-1 15,-1 0 2-15,0 0-1 16,0 0-1-16,-1 0 1 16,-10 3 6-16,-10 3-6 15,-15 2-1-15,0-2 1 16,7 2-1-16,9-2-17 15,11 0 17-15,-2 1 2 0,-5-1-1 16,-1-1 11-16,-1 4-6 16,-1-1-6-16,-3 1 0 15,-1 0-3-15,-5-1 3 16,-3-1 7-16,-1-2-6 16,-2 0-1-16,0-1 0 15,-6 0 0-15,-1-2 0 16,-5-2-1-16,-3 0 1 15,-3 0 2-15,-4-3-2 16,-3-4 9-16,-2-1-8 16,-1 1-1-16,-2-1 1 15,2 2 0-15,-3 1-1 16,2 2 0-16,1 1 0 16,0 2 0-16,-3 0 0 15,2 0-1-15,-3 3-11 0,-5 5 12 16,-2 0-2-16,-2 0 1 15,2-2-8-15,6 3 18 16,3-1-8-16,9 1 1 16,5-3-1-16,7 1 4 15,4-1-5-15,3-3-7 16,4-2 7-16,4-1 1 16,5 0 11-16,12 0-11 15,0-5-1-15,2-4 1 16,2-3 6-16,11 3 3 15,11-2-10-15,9 2 0 16,3-1-1-16,-21-5 1 16,-24-3 1-16,-25-3 0 0,0 1-1 15,6 4 1-15,11 3 0 16,11 2-1-16,-1 2-9 16,-1 3 8-16,-2 2-7 15,2 2 7-15,3 2 0 16,17 0 1-16,12 0 0 15,12 0-21-15,2 0 14 16,-11 3 7-16,-18 1-1 16,-26 1 1-16,-11 2 0 15,-3-2 0-15,10-1 0 16,12 0 0-16,11 0 0 16,-5-1-1-16,-2 4-7 0,3 0 0 15,-4 1 0-15,2 3-8 16,-1-1 16-16,2 0 0 15,-1-3-10-15,12 1-7 16,15-4 17-16,13-1 11 16,6-2-2-16,-5-1-9 15,-7 0 0-15,-9 0 0 16,5 0 0-16,1-4 1 16,2-3 5-16,3 0-6 15,3 2-8-15,1-1 8 16,2-1 0-16,0 1 0 15,2-2 0-15,0 1-1 16,2-2 0-16,0-2-5 0,0-2 5 16,-1 0 0-16,0 1 1 15,-5-2 0-15,-4 1-1 16,-5 1 1-16,-1-2-1 16,-2 2 0-16,-1 1-7 15,-3 0 7-15,0 1-8 16,-3 1-4-16,-17 3 1 15,-13 6-6-15,-13 0 4 16,-5 5-16-16,23 8 13 16,21-2 2-16,21-1 2 15,3 0-3-15,-9 2 16 16,-10 2-12-16,-5 1-29 16,2-1-12-16,9 0-14 15,2 0 28-15,5 2 7 16,2 1-18-16,2 3-2 0,1 2 17 15,-3 1-24-15,-1 1 15 16,1-1 30-16,-4 1-28 16,-4-2 8-16,-1 4-11 15,3 0 9-15,0 1-29 16,-1 3 51-16,-1 3-4 16,5-1-9-16,3 1-14 15,-1-1 15-15,1-1 7 16,5-1-11-16,4-2 30 15,5-2 1-15,8-1-1 16,4 3 0-16,7-3 0 16,-1 2 0-16,7-1 0 15,3 2 0-15,-1 0 2 0,5 2 4 16,-1 3 13 0,3 3 13-16,3 3 5 0,0 4 0 15,0 2-10-15,0 5-17 16,3 1 0-16,8 0-8 15,0-3-1-15,1-4 4 16,6-10-5-16,8-5-6 16,24-15-70-16,-5-5-154 15,-5-9-426-15</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36:01.902"/>
    </inkml:context>
    <inkml:brush xml:id="br0">
      <inkml:brushProperty name="width" value="0.05292" units="cm"/>
      <inkml:brushProperty name="height" value="0.05292" units="cm"/>
      <inkml:brushProperty name="color" value="#FF0000"/>
    </inkml:brush>
  </inkml:definitions>
  <inkml:trace contextRef="#ctx0" brushRef="#br0">12695 5316 55 0,'0'0'87'15,"0"0"-20"-15,0 0 11 16,0 0 19-16,0 0 0 16,0 0-24-16,-45-56-1 15,39 46 8-15,0 1 21 16,0 0-28-16,-1 2 5 15,3 0 25-15,-1 2 11 16,1 2-17-16,-1 1-24 16,2 1 2-16,-1 1 4 0,2 0-23 15,1 0-32-15,-1 9-23 16,-1 10 6-16,0 12 8 16,0 11 13-16,3 20 14 15,0 23-1-15,0 19 1 16,0 3 9-16,8-1 5 15,0-11-12-15,0-11-12 16,0 1-12-16,1-3-8 16,1-14 3-16,-3-16 7 15,-1-13-9-15,2-7-2 16,1 6-5-16,-2 2 0 16,2 7-5-16,1-5 0 15,-4-5-1-15,2-4 1 0,-3-8 0 16,-1-6 1-1,-1-5-2-15,1-3 0 0,-2-5 0 16,-2-3 1-16,1-3-1 16,-1 0 6-16,0 0-5 15,0 0 0-15,0 0-1 16,4 0 0-16,4 0-1 16,9 0-7-16,5-3 8 15,11-3 0-15,7-2 1 16,10 3-1-16,21 1-1 15,32 1-6-15,27-4 7 16,15 0 0-16,-1-1 0 16,-8-1 1-16,-7 1 0 15,1 1 0-15,2 1 9 16,2 2-1-16,2-1-3 16,-2 3-5-16,-6-1 0 15,-4-1 17-15,-5-1-17 0,-1-3 15 16,0-1 2-16,-3 1 2 15,-1-1-5-15,-2 1 1 16,-4 0 0-16,1-3 2 16,-8 4 0-16,-4-3-5 15,-19 2-4-15,-17 2 6 16,-14 1 0-16,-5-1-2 16,9 0-6-16,2-1 1 15,5-1-7-15,-6-2 10 16,-8-1 2-16,-6-1-7 0,-7-3 1 15,-6-2 2 1,-5-4 12-16,-5-9 8 0,-5-21 3 16,-10-30-4-1,0-34-9-15,-17-20-10 0,-13-8 4 16,-5 1-5-16,1 8-7 16,0 4 0-16,1 5-1 15,3 15-1-15,2 8 1 16,-1 9 1-16,0 7 1 15,5 16 5-15,2 15-5 16,2 15-1-16,-1 5 10 16,-3-2-10-16,-6-4 10 15,-5 0-10-15,-3 5-1 16,-2 8 0-16,-20 5 0 0,-23 5 0 16,-35 14 0-16,-19 4-1 15,-14 12 0-15,-3 14 1 16,0 6 0-16,-6 2 5 15,-6 3-5-15,-4 1-3 16,1-2-3-16,1 3 6 16,4-3 0-16,4 3 0 15,2 2 5-15,3 3-5 16,-5 4-8-16,-1 7 8 16,-3 2 0-16,5 1-1 15,11-3 1-15,21-11 0 16,28-13 1-16,28-11-1 15,27-8 1-15,12-6-1 0,1 0 0 16,2-4 0-16,2 1 1 16,10-3 1-16,6 0-1 15,7 0 1-15,1 0-2 16,3 0 0-16,0 0-7 16,0 0-56-16,0 0-75 15,12 9-167-15,8 6-75 16,0-3-190-16</inkml:trace>
  <inkml:trace contextRef="#ctx0" brushRef="#br0" timeOffset="2404.86">13080 5075 415 0,'0'0'91'16,"0"0"11"-16,0 0 22 15,-79-30 0-15,57 27 6 16,-1 1 5-16,4 2-38 16,-4 2-39-16,0 15-6 15,-4 5 4-15,0 6 1 16,-3 6 1-16,0 2-3 15,2 6-1-15,4 1-13 16,-1 6-12-16,5 4 3 16,5 2-7-16,2 16 6 15,7-6-9-15,4 2 4 16,2 2 8-16,0-8-2 0,8 18-9 16,10 8-5-1,8 13-11-15,1-10 3 0,-2-19 1 16,-3-20-4-16,0-14-6 15,6 5 7-15,5 7-7 16,8 2 0-16,0-6 8 16,1-6-7-16,1-6-1 15,2-5 0-15,0-9 10 16,1-4-10-16,0-10 10 16,0-5 1-16,-2 0 16 15,-3-10 17-15,-2-11 11 16,-3-6 0-16,0-7 2 15,-3-7-20-15,1-2-8 0,-3-4-9 16,-5-4 2-16,-2-4-5 16,-5-4 3-16,-5-13-5 15,-10-15-2-15,-4-11-3 16,0 8-2-16,-11 18 0 16,-1 20-8-16,-1 11 0 15,0-8 0-15,-7-4 0 16,1-6-1-16,-5 6 0 15,2 1 0-15,-2 8 0 16,-1 1 1-16,-1 4 0 16,-4 0-1-16,-1 3 1 15,-3 2-1-15,-1 3 0 16,1 3 0-16,-2 2 2 16,0 4-2-16,0 2 1 0,-1 3 0 15,2 4-1-15,-1 5-1 16,0 4 1-16,0 4-1 15,-2 0 0-15,5 4 0 16,-2 10-1-16,2 2 1 16,4 0 1-16,-1 4-1 15,6-3 0-15,1 2 0 16,3-2-5-16,-1 0 0 16,6 2-7-16,-2-4-15 15,5 4-17-15,1 0 1 16,3-2-24-16,4 0-38 0,2 0-48 15,2 8-54 1,5-6-97-16,2-2-237 0</inkml:trace>
  <inkml:trace contextRef="#ctx0" brushRef="#br0" timeOffset="19299.8677">15294 5154 29 0,'0'0'74'16,"0"0"8"-16,0 0 38 0,0 0-15 15,26-39-3 1,-23 28-4-16,-1-1 25 0,-2-2-13 15,0-4-8-15,0 1-5 16,0-1-24-16,-3-1 2 16,-6 1 15-16,-2 0-14 15,-2 1-15-15,-2 0 2 16,-3 3-12-16,-3 1 0 16,-1 3-5-16,-4 0-5 15,-5 5-12-15,-2 2-3 16,-4 3-5-16,-2 0 8 15,-3 5-6-15,-2 12 2 16,-3 5-3-16,0 6-9 16,0 5 3-16,1 4-1 15,0 4 4-15,5 4 3 0,2-1-6 16,1 4-1 0,5 3-5-16,3 5 8 0,4 14-1 15,2 16-5-15,10 14 10 16,9 4-5-16,5-5 0 15,5-9 0-15,18-3 7 16,4 0-11-16,7 0-3 16,3-14 4-16,-4-18-4 15,-2-14-4-15,5-7 1 16,8 5 4-16,8 0 2 16,10 1-7-16,1-10 11 15,1-11 3-15,5-11 18 16,1-8 1-16,12-5-7 0,16-29 5 15,11-17 0-15,-9-2 0 16,-24 4-2-16,-21 8-4 16,-19 7-10-16,3-7-7 15,0-5-3-15,0-9-4 16,-10-3 1-16,-6-1 1 16,-8-3 4-16,-11-14 0 15,-4-15-1-15,-3 10-1 16,-12 6 1-16,-4 11-12 15,-4 13 1-15,-5-5 10 16,-6-8-10-16,-6 5 13 16,-6 0-8-16,-1 6 1 0,0 2-1 15,2 4 1 1,0 8 1-16,2 5-1 0,1 5 4 16,-4 9-2-16,-2 8-8 15,-7 7 6-15,-20 5-7 16,-29 27 0-16,-47 38-7 15,-40 36-1-15,-39 38-2 16,-22 40-80-16,-19 22-85 16,59-36-199-16,21-16-719 0</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36:28.502"/>
    </inkml:context>
    <inkml:brush xml:id="br0">
      <inkml:brushProperty name="width" value="0.05292" units="cm"/>
      <inkml:brushProperty name="height" value="0.05292" units="cm"/>
      <inkml:brushProperty name="color" value="#FF0000"/>
    </inkml:brush>
  </inkml:definitions>
  <inkml:trace contextRef="#ctx0" brushRef="#br0">10668 2852 568 0,'0'0'157'16,"0"0"43"-16,0 0-33 15,0 0-22-15,0 0 7 0,0 0-38 16,-57-58-21-16,50 49-18 16,-6 1-3-16,4 0-11 15,-4 3-7-15,-1-2-4 16,-1 2 4-16,-2 0-24 15,-1 1 10-15,-1 3-10 16,0 1-5-16,-1 0 0 16,1 0-3-16,-2 0-7 15,3 5-2-15,-3 3 0 16,1 3-4-16,0 4 3 16,-2 3-11-16,-1 3 11 15,0 3-11-15,0 3 5 16,1-1 6-16,-1-2 3 15,5-1-2-15,-1-3-3 0,3 1 1 16,5-1-4-16,1 0 0 16,-1 0 1-16,5 2 4 15,0 0-5-15,0-1 3 16,3 4-4-16,-1 0 3 16,0 3 2-16,1-2 0 15,0 2 1-15,0 1 2 16,3-3 6-16,0 1-2 15,0-1-3-15,0-4-3 16,4 2-3-16,5 0-2 16,1 1 4-16,2 0-5 15,4 1-5-15,1 1 5 16,2-2-4-16,-1 2-1 16,0-7 2-16,2 0 3 15,-4-4-6-15,2-4 9 0,0-3-7 16,-2-1 4-16,2-2 0 15,3-2 0-15,3-3 3 16,0 0 5-16,0-1 7 16,4 0-4-16,-1-1-1 15,-2-8 9-15,4-4 1 16,-1-2-7-16,2-3-4 16,0 0-5-16,-1-2 2 15,3-2-1-15,-1 0 2 16,0-2-5-16,0 1-2 15,-2 0-5-15,-1-2 8 16,-4 2-9-16,-2-1 6 16,-5-1 4-16,-1-1-1 0,-4 1 3 15,-4-3 3 1,2-1 5-16,-5 0-4 0,2-1-5 16,-4-1-10-16,0 1 6 15,1 1-1-15,-2 3-4 16,-2-2 5-16,0 3-1 15,0 3-5-15,0-2 0 16,0 2 0-16,0 3 0 16,-4-1 0-16,-2 1 0 15,-3-2 1-15,3 1-1 16,-6 0 6-16,0 1-6 16,-4 3 1-16,-3 1-1 15,-1 0 0-15,-4 2 0 0,0-1-1 16,0 5 1-16,-1 1-1 15,-1 0 0-15,3 4-1 16,-4 2-1-16,3 0 1 16,-3 2-5-16,-3 0 5 15,0 5-5-15,-3 11-2 16,-3 10-44-16,-25 33-81 16,8 0-93-16,-2-1-354 0</inkml:trace>
  <inkml:trace contextRef="#ctx0" brushRef="#br0" timeOffset="1485.7662">2828 9740 199 0,'0'0'380'16,"0"0"-168"-16,0 0 31 15,0 0-32-15,0 0-36 16,-88 6-32-16,66 8-39 16,1 2-16-16,-3 7-2 15,-1 2-8-15,1 5 5 16,0 4-7-16,2 0-11 16,7 6-10-16,2 4-12 15,10 3 0-15,3 1-2 16,0 3-8-16,13 2-5 15,5-4 4-15,9 1 4 0,1-6-8 16,6-3 2-16,3-7 1 16,-1-4-3-16,2-7-7 15,-1-6-3-15,4-2 6 16,-2-4 3-16,2-2 5 16,0-3-8-16,0-1-3 15,-2-5-10-15,-2 0-5 16,0 0 9-16,-3-10 4 15,-1-2 8-15,-3-3 0 16,-3-6 1-16,-6-1 12 16,3-5-10-16,-5-2-1 15,-1-5-1-15,-2 0-8 16,-2-4-2-16,-1 1 1 0,-2-1-6 16,-4 2-2-1,-3 1 1-15,-2-1 7 0,-2 0-4 16,0 0-3-16,-9-1 2 15,-4 0-2-15,-7 2-5 16,-1-1 8-16,-6 2-1 16,-1 5-7-16,-3-2-5 15,-2 6 5-15,0 3-5 16,-2 1-1-16,2 6 5 16,0 4-5-16,2 3 5 15,-1 5-6-15,1 3 0 16,-2 0 0-16,-3 10 0 0,-1 7 0 15,-6 6-6 1,-1 10-3-16,0 6 0 0,-3 8 3 16,3 4-9-16,-1 0-53 15,4 5-59-15,3 17-97 16,6-13-90-16,4-13-654 0</inkml:trace>
  <inkml:trace contextRef="#ctx0" brushRef="#br0" timeOffset="4223.8016">2161 13234 424 0,'0'0'133'15,"0"0"17"-15,0 0 9 16,0 0-41-16,0 0-54 16,0 0-38-16,17 2 12 15,10 3 17-15,7 3 8 16,9 0 20-16,4 1 36 16,9-1 0-16,4 1-40 15,4-1-20-15,5 1-6 0,4 0-15 16,3-2 1-1,-2-1 4-15,-2-3-14 0,1-2-7 16,-3-1 0-16,-1 0 0 16,-2 0-6-16,-1 0-7 15,1-5 1-15,-3-4-2 16,-3-1 3-16,0 1-3 16,-4-4-7-16,-6-1 1 15,-4-1-1-15,0-2 13 16,0 0-2-16,1-2-6 15,-1 3 0-15,1 2-5 16,-1 3 5-16,-1 2-6 16,-1 4 0-16,-1 0 1 0,0 2 0 15,-3 2 0-15,-2 1 0 16,-3-1 0-16,3-2 0 16,-1-1 1-16,0-1-2 15,-1-3 6-15,-1-1 2 16,-3-2 1-16,0 0 8 15,-3-1 1-15,-2-3-11 16,-3 3 5-16,-1-5 1 16,-3 3 2-16,-3-3 15 15,-2-2 1-15,-2-3-8 16,-1-1-2-16,-4-3-6 16,-6 0-3-16,0-6 1 15,-3 1 0-15,0-6-2 16,-11-1-10-16,-6-3 9 15,-7 1-10-15,1 1 2 0,-5 1-1 16,-5 0 1-16,3 1 5 16,-1 4-5-16,-3 1 5 15,8 5 5-15,-2 2 0 16,1 3-6-16,0 3 7 16,2 1-2-16,-2 1-5 15,2 1 1-15,-1 0-6 16,1 4 10-16,-2-1-10 15,2 5 6-15,-3 1 4 16,-2 2-4-16,0 2-5 16,-6 3-2-16,2 0 1 15,-4 0 0-15,-2 2-1 0,1 7 1 16,-1 0-1 0,0 1 0-16,1 1 0 0,0-2 0 15,-1-1 0-15,3 1 1 16,-3-1 0-16,5-3-1 15,-6 0 1-15,-3 1 0 16,-2-2 0-16,0 2-1 16,-3-1 1-16,2 1-1 15,-2 0 1-15,1 0-1 16,-1 3 3-16,-3-1-3 16,4 2 0-16,-6 1 1 15,-4 1-1-15,-6 4 0 16,-2 2 0-16,-5 1-1 0,-1 3 0 15,-3 0-1-15,4 1 1 16,-1-2 1-16,5-1-1 16,2-3 1-16,2-3 0 15,5-3 0-15,6-2 1 16,4-1-1-16,8-3 0 16,5 1 1-16,7-1 1 15,3-1-1-15,4 1-1 16,4-3 0-16,0 2 0 15,1 2 0-15,-1 2 0 16,-1 3 0-16,1 5-1 16,-2 2-1-16,1 6 2 15,-1 2-2-15,1 2 1 0,1 0 0 16,4-1-1 0,1-1 1-16,2 1 1 0,8-1-6 15,-1 1-2-15,0 1 7 16,3 2 0-16,0 0-1 15,0 2-4-15,8-1 6 16,7 0-1-16,-1 0-1 16,3-3-8-16,2 0 9 15,2-1 0-15,3-4 1 16,3 0 1-16,4-2 11 16,1-3 5-16,6-2-10 15,1-1 9-15,3-2-4 16,1-4 0-16,5 0 2 15,1-5-3-15,-1-1 10 0,4-3-10 16,-6 0-2 0,-1 0 13-16,-6-3 5 0,2-5-8 15,-6-3-4-15,-2 0 6 16,-5 0-5-16,-4 2-2 16,-6 0-5-16,-2 1 0 15,-4 0 1-15,0 0 2 16,-6 0-2-16,0 3-4 15,0 1 0-15,-3-1-5 16,-1 2 1-16,-2 0-2 16,1-3-48-16,3-5-59 15,4-30-64-15,-1 1-161 16,1-9-554-16</inkml:trace>
  <inkml:trace contextRef="#ctx0" brushRef="#br0" timeOffset="10589.0514">10491 12460 689 0,'0'0'104'0,"0"0"-38"15,0 0 56-15,0 0-2 16,0 0 20-16,0 0-23 15,-75-19-19-15,57 16-21 0,-3-1 1 16,-1 1-21-16,-5 0 6 16,-5 0-11-16,-4 0-4 15,-4-2-4-15,-6 2-4 16,-8-2 2-16,-6 1-9 16,-3-1-7-16,-6 0-1 15,1-1 4-15,-1 0 6 16,5 1 8-16,0-1-10 15,2 0-11-15,4 3 0 16,2-4-6-16,5 5 0 16,2-2-1-16,-1 1-4 15,4-3-3-15,-1 1 3 16,-1-1-2-16,3-2 0 16,1 3 10-16,2 0-7 15,3-2-5-15,1 5-4 0,4-1 6 16,2 0-2-16,0 2-6 15,2-2 0-15,2 3 0 16,1 0 0-16,3-2 1 16,-2 2-1-16,0 0 7 15,1 0-7-15,1 0 0 16,1 0 5-16,-2 0-5 16,1 0-1-16,-1 2 1 15,-2 1 2-15,-1 0-2 16,-2 1 0-16,0 3 1 15,0-2-1-15,1 2 0 16,1 0 0-16,0 1 0 16,4 1 0-16,0 0 1 0,4 2-1 15,0 1 0-15,2 1-1 16,3 1 1-16,0 2-1 16,3 1-1-16,1 3 0 15,-1 2 0-15,4 3 0 16,-1 5-1-16,2 1 2 15,1 1-1-15,1 2 0 16,2 2 0-16,1 0-5 16,2-1 6-16,0 1-2 15,0 0 2-15,8-2-1 16,6 0 0-16,4-3-1 16,2 1 1-16,2-1-1 15,4 2-4-15,4 0 6 16,2 0 1-16,3-4 0 15,4 2 7-15,-2-4-1 0,2-2-1 16,3-2 1-16,3-3-1 16,5-1 2-16,4-1-1 15,3-2-6-15,2-3 9 16,4-2-8-16,1-4-1 16,0-4 5-16,2-3-5 15,-1 0 8-15,0 0-9 16,2-5 1-16,-1-4-1 15,-1 0 1-15,-3-2 0 16,0-1 0-16,-4-1 0 16,-3-1 1-16,-3-1-1 15,-3-3 5-15,-1 3-6 0,0-4 1 16,1 2 0 0,-4 0 0-16,4 2 0 0,-2-1 0 15,-3 0 0-15,1-1-1 16,-5 2 1-16,-1-3-1 15,-8 1 1-15,-1 0 5 16,-7 0-5-16,-1 1 1 16,0 1-2-16,-3-1 1 15,0 1-1-15,-3-1 0 16,-1 2 1-16,0-2 0 16,-3 1 0-16,-2-4 5 15,0 2-5-15,-2-2 1 16,-2-1-1-16,-1 1 8 0,-2-1-3 15,-1 4 0 1,-2-2 2-16,0-2-1 0,0 1 3 16,-8-3-8-16,-4-1 4 15,-6-2 0-15,-2 0-5 16,-5 0 0-16,-2-1 0 16,-3 1 1-16,-3 1-1 15,-1 2-1-15,0 3 1 16,-2 3-1-16,3 5-1 15,2 6 1-15,4 2-8 16,3 3-10-16,3 1-10 16,4 15-39-16,2 18-69 15,8 1-200-15,5-7-433 0</inkml:trace>
  <inkml:trace contextRef="#ctx0" brushRef="#br0" timeOffset="12134.4612">16243 12279 666 0,'0'0'319'0,"0"0"-234"0,0 0-10 16,0 0 56-16,0 0 24 15,0 0-1-15,-95-29-67 16,77 19-17-16,-3-3-10 15,-5-3-22-15,0-2-6 16,-3 0 14-16,-4-2-12 16,-2 2-2-16,-1 2 6 15,2 5 0-15,1 2 7 16,3 5-5-16,2 3-3 16,0 1-10-16,-2 0-2 15,0 0-6-15,-4 0-3 16,-4 4 2-16,-3 0-2 0,-4-1 5 15,-3 0-2-15,0-1-4 16,-1-2-2-16,-1 0-2 16,2 0-4-16,2 0 1 15,2 0 3-15,4 0-5 16,3 0 2-16,6 0-2 16,4 0 6-16,7 3-4 15,1 2 0-15,4 1-7 16,-1 3 1-16,-1 3-1 0,-2 3 5 15,-1 3-5 1,-2 3 5-16,-2 5 0 0,-1 1-4 16,-2 4 4-1,-3 3-5-15,0 2 9 0,-1 4 0 16,1-1-2-16,5 4 5 16,5-2 2-16,3 1 7 15,9 2-8-15,5 3-7 16,3 0-1-16,0 3-4 15,15 1 14-15,11 0-4 16,11 2-5-16,6 0-5 16,11 0 4-16,5-1-5 15,9-3 10-15,15 3-5 16,20 3 1-16,17-1 2 16,9-3-7-16,-8-11 8 15,-15-11-1-15,-29-11-3 16,-14-6-5-16,-17-7 0 0,-4-1 0 15,7-4 5-15,3 0-5 16,5 0 0-16,-4-4 5 16,-8-9-5-16,-3-9 0 15,-8-5 7-15,-5-7-1 16,-6-6-1-16,-4-10 2 16,-3-5-7-16,-4-2 7 15,-3-6-7-15,-2 0 0 16,-7 0 0-16,0 3 5 15,0-1-4-15,-12 3-1 16,-3 2 6-16,-2 1-5 16,-3 4 11-16,-2 3-4 15,-2 3-2-15,-1 2-1 16,-3 4 0-16,0 1 3 0,-1 3 3 16,-4 0-3-16,-2 0-1 15,-2 2-1-15,-5 4-5 16,-5-2 4-16,-3 4-6 15,-1 7 1-15,-1 2 4 16,0 8-4-16,3 7 0 16,1 3-1-16,5 0 0 15,0 6-10-15,4 10-15 16,2 1-25-16,2 3-36 16,5-1-56-16,4 3-83 15,6-8-325-15,10-7-816 0</inkml:trace>
  <inkml:trace contextRef="#ctx0" brushRef="#br0" timeOffset="13780.4642">21460 12472 639 0,'0'0'137'16,"0"0"-77"-16,0 0 84 15,0 0-11-15,0 0-7 16,0 0-35-16,-12-70-12 16,1 57-5-16,-4 0-23 0,-4 1-1 15,-5-1-23-15,-4 1 6 16,-5 0-4-16,-7 5-2 16,-1 6 12-16,-2 1-3 15,-3 0 8-15,-1 14-9 16,0 6 2-16,-1 7 3 15,3 7 9-15,2 7-18 16,3 9 4-16,7 5 14 16,6 6 5-16,9 3-10 15,8 4-13-15,10-2 0 16,0-1-8-16,16-4 0 16,13-3-1-16,8-4-5 15,9-5 1-15,8-7 4 0,9-6-3 16,19-10-4-16,16-9-3 15,18-14-3-15,5-3 11 16,-11-22-12-16,-23-2-1 16,-26-1 2-16,-16 4 2 15,-8-4 5-15,3-4-1 16,-2-9 6-16,-2-8 7 16,-8-1-1-16,-10-5-6 15,-9-4 4-15,-6-3 6 16,-3-15-1-16,-8 8-3 15,-14-1-9-15,-6-1 3 0,-8 12 1 16,-10-2 3 0,-5 5-2-16,-7 5-8 0,-5 7-6 15,-4 7-2-15,-2 9 2 16,-3 9-8-16,-2 11 1 16,-12 6-2-16,-19 41-10 15,-20 40-43-15,-9 39-85 16,28-14-120-16,12-5-502 0</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36:52.216"/>
    </inkml:context>
    <inkml:brush xml:id="br0">
      <inkml:brushProperty name="width" value="0.05292" units="cm"/>
      <inkml:brushProperty name="height" value="0.05292" units="cm"/>
      <inkml:brushProperty name="color" value="#FF0000"/>
    </inkml:brush>
  </inkml:definitions>
  <inkml:trace contextRef="#ctx0" brushRef="#br0">18402 4153 153 0,'0'0'113'16,"0"0"-12"-16,0 0 50 15,0 0-31-15,0 0-41 16,0 0 51-16,-15-27-33 16,8 21 4-16,-3 0-36 15,-3 1-7-15,-2-2 4 16,-3 1-8-16,-2-2-11 15,-3 5-18-15,-2-1-2 16,-4-1 12-16,0 4-12 16,-6 1-7-16,-1 0-4 15,-1 0-5-15,1 0 3 16,1 3-2-16,0 4-8 16,2 0 9-16,2 1-8 0,1 4 0 15,0-1 11-15,2 0-5 16,0 4 2-16,-1-1-3 15,3 0 7-15,-1 2-3 16,2 1-3-16,2 2 0 16,-2 1-1-16,4-1 0 15,-1 1-6-15,0 3 1 16,2 1-1-16,-3 0 3 16,1 0 4-16,1 1-5 15,-1 1 6-15,1-1-7 16,1 2 10-16,0 1 0 15,1 1 1-15,0 2-2 0,3-1-1 16,2 3-2-16,4-2-6 16,-2 4 12-16,5 0-3 15,2 5 4-15,3 1-1 16,2 4-2-16,0 4 5 16,0 0 2-16,10 6-5 15,2 1 5-15,2 0-8 16,3 0-3-16,4 0 3 15,-1 0-1-15,4-1-2 16,2-1 1-16,1-1-7 16,1-3 5-16,0-2-5 15,2-5 6-15,1-2 2 16,1-4 0-16,-1-2-8 0,4-3 8 16,0-3 3-1,-1-4-6-15,2-1-6 0,0-2 6 16,2-1-6-16,0-3 1 15,1-2 6-15,0 1-6 16,2-5 0-16,1-2 0 16,0-3 0-16,1-2 0 15,-2-2 0-15,-1-1 8 16,0-2-7-16,-4 0 9 16,1 0 1-16,1-3-6 15,0-5 3-15,-1-1 4 16,1-2-1-16,1 0 1 15,0-3-1-15,-1 0 3 16,0-1 6-16,-4-3-6 0,6 0 1 16,-3-1 7-16,-1-1 14 15,0 1-10-15,-2-3-5 16,1 2-3-16,-1-2 2 16,-2 1-5-16,0-1 0 15,1-2-7-15,-2 2 3 16,0-2-5-16,-1 2 5 15,0-2-4-15,-2 0 3 16,2 0-2-16,-2 0-1 16,1-2-2-16,-3 3 0 15,-3-1-5-15,1 0 14 16,-3 0-2-16,-3-2 4 16,0 1-3-16,-3 1 7 0,-1-3-3 15,-1 1-5-15,-3-2-1 16,0-2-3-16,-2-2 0 15,1-2 0-15,0-4-2 16,-2 1 2-16,-2-4 2 16,-1 2-2-16,-1 1 0 15,0 2-2-15,0 0-1 16,0 2 0-16,-2 1-5 16,-1-2 1-16,0 1 7 15,0 1-8-15,0 0 0 16,0 1 0-16,-3 1 1 15,-5 0 5-15,-3-2-7 16,-1 2 0-16,-4 0 0 0,-5 0 1 16,-2 0 0-16,-5 1 5 15,-5 1-5-15,-4 0 0 16,-2 1 0-16,-4 2 1 16,-4-2-1-16,0 3 1 15,-2 0-1-15,-3 0 1 16,-2 3-1-16,0 1 0 15,-2 2-1-15,-1 0 0 16,0 4 0-16,1 0 0 16,6 5 0-16,-2-2 0 15,3 0 0-15,3 3 0 16,1 1-1-16,0 0 1 16,1 4-2-16,3 2 2 15,2-1-1-15,-2 3 1 16,3 0-1-16,-3 0 0 0,2 6 0 15,0 2 0 1,0 2 0-16,2-1 1 0,-1 1-1 16,3 1 0-16,2 0 1 15,0 2 0-15,2-1 0 16,0 1-1-16,-1-1 0 16,1 1 0-16,3 1 1 15,-1-2-7-15,6 1-7 16,3-4-2-16,2 1-11 15,5 0-9-15,1-2-24 16,4 3-25-16,4 4-42 16,2 5-68-16,2 18-18 15,2-5-130-15,8-5-283 0</inkml:trace>
  <inkml:trace contextRef="#ctx0" brushRef="#br0" timeOffset="6089.6372">4166 8013 183 0,'0'0'93'15,"0"0"-70"-15,0 0-13 16,0 0 7-16,0 0 24 16,0 0 0-16,-74 0 4 15,62-4 13-15,-3 1 4 16,3 0 4-16,1 0 15 0,1 1 14 15,6 0-12-15,1 2 5 16,1 0-32-16,2 0-37 16,0 0-16-16,9 0-3 15,10 0 19-15,8 4 29 16,6 2 11-16,9-3 15 16,10-1 22-16,3-1-9 15,17-1-25-15,16 0-1 16,22 0-4-16,-8-3-12 15,-17 0-13-15,-23 3-5 16,-5 0-14-16,-3 0 0 16,16 0-6-16,8-3 3 15,-9 0 4-15,8-1-7 16,-2-1-1-16,-4 0-5 16,-4-2 5-16,0 2-6 0,-2 1 0 15,-2 3 0 1,0-1 0-16,1 2 0 0,2 0 0 15,1 0-1-15,-3 2 1 16,-1 1 0-16,-2 2 0 16,-3-1 0-16,0-2 0 15,2 1 2-15,-1 0-1 16,1-3-1-16,0 0 2 16,0 0-1-16,4 0 0 15,-2 0 0-15,1 0-1 16,-1 0 0-16,1 2 0 15,-2 1 0-15,2 1 0 0,-2 1 0 16,0 4 0-16,2-1 0 16,1 1 0-16,0-1 0 15,3 1 0-15,-1-1 2 16,1-1 8-16,1-1-9 16,1 0 9-16,0 2 5 15,2-1 2-15,1 0-3 16,0-2 8-16,2-3 3 15,-1 0 10-15,2-2-9 16,10 0 5-16,14 0 1 16,-10-6-9-16,-12 3-5 15,-11 3 1-15,-12 0-4 16,8 0-3-16,7 0-5 16,-1 0 5-16,-2 7-11 15,-3 1 10-15,-5 0-10 0,2 0 5 16,-2 4 0-16,-2-1-3 15,0 1 4-15,-1 3-1 16,5 0 10-16,-3 0-8 16,2-2-1-16,1 0 5 15,-1 0-3-15,1-1 4 16,-4-3-2-16,-2-1-11 16,-7 0 10-16,-3-4-4 15,-4 3-5-15,1-1 10 16,-2-2 2-16,2 4 6 15,-2 1-8-15,0-2-2 16,-2-1 8-16,-3 2-8 16,-4 0-1-16,-3-2 2 0,-4 0 9 15,-4-2 17-15,-3 0-14 16,-7-1-11-16,-1 0-4 16,-7-3 0-16,0 1 1 15,-1-1-1-15,0 2 2 16,0 1-9-16,-1 4-21 15,-24 8-95-15,4 1-212 16,-3-8-508-16</inkml:trace>
  <inkml:trace contextRef="#ctx0" brushRef="#br0" timeOffset="10614.5948">19003 8003 371 0,'0'0'120'0,"0"0"-52"15,0 0 21-15,0 0 33 16,0 0 8-16,0 0-6 16,0 0-21-16,0 3-22 15,10-3 3-15,7 5 40 16,8 2-6-16,8 1-19 16,7 2-33-16,4 1-15 15,5 3-2-15,3-4-2 16,5 1-2-16,1 2-6 15,3-4 0-15,-1 1-1 0,-2 0-15 16,2-3-8 0,-5-3 1-16,-6-1-5 0,0-3 0 15,-1 0 4-15,-3 0 3 16,2-5 5-16,4-4 7 16,4 2 2-16,5-3-4 15,3 1-14-15,4 1 0 16,1 0-5-16,2 1 0 15,-1 2 3-15,-3-1-11 16,-5-1 8-16,-6 1-8 16,-7 0 0-16,-10-3 0 15,-3-1 5-15,-7-1 0 0,-1-5 0 16,-2-4 8 0,1-3 3-16,0-5-3 0,0-3 3 15,2-2-2-15,2-1-4 16,0-1 0-16,-2 0 4 15,1-3-5-15,-4 2 5 16,-3-1-3-16,-2-1 0 16,-4-3 1-16,-2-1-1 15,-3-3 0-15,-5-3-3 16,-3-1 1-16,-3-2 2 16,0 1 3-16,-6-2-8 15,-10 1 10-15,-7 1-5 16,-3 4 1-16,-7 0 3 0,-7 2 1 15,-1 1-5 1,-6-1 1-16,-3 0-4 16,-3 1-3-16,-5 3 1 0,-4 0-6 15,-2 3 0-15,-2 5-1 16,1 0 1-16,-2 6 0 16,1 1 0-16,2 2 5 15,-1 2 0-15,-1 1 3 16,-1 0-3-16,-2 3-4 15,1 3-2-15,2 3 0 16,0 1 0-16,1 5 0 16,-1 1 0-16,4 4 0 15,-1 0 0-15,2 0 0 0,1 0 0 16,5 8 0 0,-1 1 1-16,4 1-1 0,2 4 0 15,0 0 0-15,3 3 1 16,0 2-1-16,0 4 0 15,1 0 1-15,1 2 0 16,0 6-1-16,2-1 0 16,2 4 0-16,0 2 0 15,2 0-2-15,5 4 1 16,2 1-7-16,4 1 2 16,4 2 0-16,4-1 5 15,4 4-8-15,6-4 8 16,4-2 0-16,2 4-7 15,4-2 6-15,0 2-4 0,5-1 5 16,6 3 1-16,4 0-1 16,3-1 1-16,2 3-2 15,0-2 2-15,4 2 0 16,-2 1 0-16,2-3-1 16,0 1 1-16,3 1 0 15,1-3 0-15,1-3 0 16,5-3 0-16,-1-4 0 15,1-5-1-15,3-4-1 16,0-6 2-16,1-1 0 16,-2-5 0-16,1-2 2 15,-3-6 5-15,-3-3 1 16,0-4 0-16,-2 0-2 16,-1 0 2-16,-2-6-7 15,-5-4 8-15,0 1-8 0,-5 0-1 16,-1 1 0-16,-3-1-5 15,0 4-28-15,1-1-35 16,2 5-50-16,18 1-72 16,-3 2-172-16,0 7-300 0</inkml:trace>
  <inkml:trace contextRef="#ctx0" brushRef="#br0" timeOffset="12873.0102">23260 6986 345 0,'0'0'92'15,"0"0"-74"-15,0 0-5 16,0 0 15-16,0 0-3 16,0 0-16-16,0 0 2 15,-49-33 25-15,49 25-3 16,0 2-2-16,0 1 5 15,0-1 24-15,-2-1-5 16,-2-3 0-16,-2 1 19 16,-4-3-3-16,-3-3 21 15,-6 1-14-15,-5-5-5 16,-10-1 14-16,-5-2-18 0,-11 1-1 16,-3-1 7-1,-8 2 3-15,-16-1-15 0,-16 4-11 16,-14 5-2-1,-5 4-3-15,6 3 2 0,9 5-8 16,9 0-5-16,16 5-11 16,11 9-9-16,11-2 1 15,2 7 2-15,-24 9-10 16,-19 14-2-16,0 2-5 16,10-2 8-16,13-1 3 15,16-1 2-15,-5 8 8 16,-3 8 4-16,8 5-5 0,9 1 0 15,4 3 2 1,8-2 1-16,7-1-7 0,9 1-4 16,6-1-2-16,8 0 2 15,1 4-3-15,7 1 6 16,17 0 2-16,9 1-4 16,10-4-6-16,12-4 2 15,20 3-2-15,22-5 2 16,27-3-2-16,8-9 10 15,1-14 5-15,-9-17-5 16,-14-15 8-16,5 0 2 16,-2-27 1-16,-3-11 1 15,-5-6 1-15,-6-9-6 16,-18 4-11-16,-15 6-3 16,-17 4 0-16,-4-2-1 0,4-11 0 15,3-9-3-15,6-10 1 16,-9 3-3-16,-6-2 1 15,-4 4-6-15,-7-1 5 16,-2 1 3-16,-6 0-1 16,-6-1 1-16,-3 0 1 15,-8 2-1-15,-4 4 0 16,-3 2-3-16,0 9-5 16,-12 4 11-16,-14 5-4 15,-14 6-7-15,-29 1 1 16,-31 6-1-16,-39 11-1 15,-17 11-1-15,-1 6-11 16,14 17-18-16,20 8-24 0,7 9-56 16,10 7-65-16,29-7-146 15,17-5-370-15</inkml:trace>
  <inkml:trace contextRef="#ctx0" brushRef="#br0" timeOffset="15433.7748">22431 5520 725 0,'0'0'95'0,"0"0"-53"16,-31-96 75-16,18 59 81 16,4 8 9-16,-2 6-5 15,5 8-25-15,1 6-18 16,2 8-21-16,0 1-66 16,1 10-41-16,-1 29-18 15,3 33 42-15,-1 3 16 16,1 0-16-16,0-7-21 15,0-13-15-15,1 6-12 16,4 7-6-16,-2 11 1 16,-1-10-2-16,-2 0 1 0,0-3-1 15,0-14-34 1,-3 0-37-16,-9-9-30 16,-3-7-64-16,-7-11-22 0,-10-8-12 15,-7-10-45-15,-10-7 31 16,-6-1 41-16,-2-13 91 15,-1-5 81-15,4 4 46 16,8 1 88-16,13 4 7 16,11 4 24-16,10 3-14 15,11 3-71-15,1 0-46 16,10 0-11-16,18 0 44 16,14 0 20-16,9 6-24 0,7 0-24 15,4 3-14-15,0-4-5 16,-5-1-8-16,-5-1 1 15,-3-2-11-15,-7-1 4 16,-5 0 0-16,-4-5-6 16,-6-8-1-16,-2-3-26 15,-4-6-5-15,-5-4-4 16,-1-1 9-16,-4-2 14 16,-2 4 12-16,-2 1 0 15,-1 10 1-15,-3 2 8 16,-2 7 21-16,-1 5 15 15,0 0-6-15,0 0-17 16,0 13-8-16,-3 13-1 16,-6 10 30-16,-2 7 7 0,-2 6-11 15,-3-3-14-15,1 0-12 16,-1-1-11-16,2-1 5 16,0-3-6-16,4-4-52 15,5-3-113-15,0-11-152 16,5-13-445-16</inkml:trace>
  <inkml:trace contextRef="#ctx0" brushRef="#br0" timeOffset="32515.0944">18955 8149 434 0,'0'0'74'15,"0"0"-39"-15,0 0 51 16,-118-56 102-16,78 45-71 16,0 4-6-16,4 3-43 15,5 3-9-15,3-1 11 16,2 2-9-16,2 0 1 15,0 10-18-15,1 7-17 16,-3 12-12-16,-1 10-1 16,2 11 12-16,4 7-1 15,5 6 3-15,5 4-5 0,10 10-3 16,1 10 1-16,16 12-1 16,11 1-1-16,4-8 9 15,-2-19-12-15,-7-18 3 16,-3-12-2-16,-1 1-5 15,5 7-2-15,6 9 0 16,4 8 2-16,2-3-3 16,2-1 0-16,3-2 17 15,2-4-7-15,4-5-10 16,0-2-1-16,5-4-6 0,2-3 4 16,3-4 0-16,4-4-6 15,1-2 9-15,6-7-9 16,0-8 9-16,2-7 0 15,-1-5 0-15,4-7 7 16,-2 0 6-16,2-16 12 16,1-8 33-16,0-5-17 15,0-5-25-15,-3-5-3 16,0-2-2-16,-1-4-6 16,1-2-1-16,-3-2 2 15,-1-3 5-15,-2-2-9 16,-6-1 1-16,-1 1 2 15,-7 3 1-15,-8 1 0 16,-6 6-5-16,-8 0 8 16,-7 0 3-16,-7 1-2 0,-6-3-3 15,-5 0-1-15,-3-4-1 16,0-3 0-16,-8 0-2 16,-8-3 3-16,-9 0-6 15,-8 0-2-15,-6 1 2 16,-5 1 8-16,-3 1 3 15,-3 0-8-15,-2 3-6 16,-1 0-4-16,0 4 10 16,-1 1-5-16,-2 5 1 15,2 2-7-15,-3 5 1 16,-4 3-1-16,-2 3 5 16,1 3-6-16,-1 5-2 15,-1 2 2-15,-2 3-1 16,2 3 1-16,0 3 0 15,-2 2-1-15,-3 2 1 16,3 4 0-16,-2 0 0 0,4 1-2 16,1 10 2-16,7 6 0 15,1 0 0-15,4 6-1 16,5 2-5-16,0 3 6 16,4 4-1-16,1 0 1 15,3 1-1-15,4 1 0 16,4-1-1-16,5 0 1 15,3-2-8-15,6-2 0 16,4-2-19-16,6-3-13 16,6-3-27-16,0-2-44 0,17-4-82 15,48-11-72 1,-2-2-233-16,5-2-390 0</inkml:trace>
  <inkml:trace contextRef="#ctx0" brushRef="#br0" timeOffset="35450.0615">23073 8553 10 0,'0'0'87'16,"0"0"31"-16,0 0 73 15,0 0 13-15,0 0-6 16,0 0-19-16,17-83-2 16,-34 66-21-16,-3-4-38 15,-7 0-20-15,-3 0-12 16,-6-1-23-16,-5-1-13 15,-6 1-7-15,-6 2-13 16,-7 2 3-16,-18-1 17 16,-18 5-27-16,-21 5-6 15,-4 6-3-15,3 3-6 16,8 13 0-16,11 8-6 0,-1 5-2 16,-2 2 1-1,-1 5-1-15,6-1 1 0,15-3 0 16,16-3 7-16,22-9-7 15,8 0 17-15,-2 2-2 16,-1 6-6-16,-1 3-8 16,9 3 6-16,7 8-7 15,9 8 0-15,6 9 5 16,9 16 1-16,0 15 5 16,14-7-3-16,8-7 4 15,5-13-4-15,7-10 4 16,11 5-1-16,29 10-3 15,30-5-9-15,40-14 12 16,13-15 3-16,4-23 14 0,-12-8-1 16,-20-20 6-16,-2-10-4 15,-6-8 7-15,-9-6 1 16,-7-3-7-16,-8 1-7 16,-20 5-3-16,-17 7-5 15,-17 5 0-15,-4 2-1 16,2-10-3-16,3-8 0 15,0-11-2-15,-8-3-4 16,-7-3 2-16,-11-2 1 16,-7-3 3-16,-9 0 3 15,-2 0-5-15,-16 0 0 0,-14 0-2 16,-11 3-7-16,-21 4 5 16,-32 8-6-16,-40 24 0 15,-24 28-31-15,-17 27-58 16,0 36-102-16,49-2-351 15,23-11-836-15</inkml:trace>
  <inkml:trace contextRef="#ctx0" brushRef="#br0" timeOffset="38633.9978">22390 9697 834 0,'0'0'117'0,"0"0"-84"16,0 0 12-16,0 0 104 16,0 0 8-16,-104-56-28 15,72 42-20-15,-5 1-16 16,0-1-19-16,-3-1-14 16,-5 3-14-16,-1 0-7 0,-7 4-17 15,-1 5 0 1,-6 3-6-16,-3 0-4 0,1 18-2 15,0 7-2-15,4 13-1 16,0 18 6-16,9 23 5 16,7 24 5-16,14 10 8 15,16-6 5-15,12-13 7 16,0-24-4-16,4-13-17 16,9-14 6-16,4-2-6 15,11 7-3-15,13 2 6 16,27 4-7-16,25-13-2 15,24-16-2-15,6-18 8 16,-9-11-10-16,-13-29-2 0,-14-13 2 16,-15-1-5-16,-12 2 4 15,-14 4-5 1,-4 2 0-16,1-9-5 0,-1-8 0 16,-2-8 8-16,-13-10-2 15,-19-14-1-15,-10-16 3 16,-31-4 3-16,-20 9 3 15,-5 19-14-15,-17 15 11 16,-15 18-12-16,-14 19-1 16,-20 21-25-16,-9 29-37 15,-17 50-58-15,30-6-165 16,9 7-403-16</inkml:trace>
  <inkml:trace contextRef="#ctx0" brushRef="#br0" timeOffset="44177.4451">19065 4526 744 0,'0'0'243'0,"0"0"-67"15,0 0 5-15,0 0-27 16,63-112-43-16,27 45 1 15,43-23-29-15,20-7-7 16,4-1-17-16,-14 12-12 0,-22 15-15 16,-11 3-12-1,-7 11-7-15,-24 16-7 0,-20 12-6 16,-18 11-22-16,-13 6-96 16,-1-1-77-16,-7 1-113 15,-6 0-61-15,-12 4-20 0</inkml:trace>
  <inkml:trace contextRef="#ctx0" brushRef="#br0" timeOffset="44461.9831">20032 3609 565 0,'0'0'112'0,"0"0"27"16,0 0 98-16,0 0-84 16,0 0-51-16,0 0-30 15,0 0-2-15,82-34-3 16,-27 23-2-16,5 3-17 15,3 3-7-15,-5 4-6 16,-2 1-13-16,-9 3-3 16,-10 14-18-16,-10 5 8 15,-13 4-3-15,-12 11 4 16,-2 1 8-16,-25 8 30 16,-13 3-9-16,-7 4-14 15,-2-2-10-15,1-5-14 16,7-6 5-16,14-8-6 15,25-14-102-15,3-11-234 0,21-7-480 0</inkml:trace>
  <inkml:trace contextRef="#ctx0" brushRef="#br0" timeOffset="49115.9419">6580 11814 522 0,'0'0'62'0,"0"0"-36"0,0 0 4 16,-106 30 24-16,71-19 25 15,1-5 31-15,0 2-34 16,7 2-3-16,1-2-4 16,1 2-8-16,3 1-19 15,-2 3-3-15,-1 4-17 16,1 4-2-16,-3 5 3 15,-3 1 13-15,2 3-1 16,-4 6-4-16,1 0-4 16,1 3 2-16,0-1-3 15,-1 3-2-15,3-2-1 16,-2 3-6-16,2 0-4 16,1 2-5-16,0 1 2 0,6 3-3 15,2 4-6-15,2 2 9 16,7 1-4-16,1 3 3 15,7 0-8-15,2 0 7 16,0-1-7-16,2-2 6 16,14-3-6-16,5 2 1 15,6-6 4-15,4 2-6 16,7 0 1-16,2-3 1 16,3-3 0-16,-1-3-1 15,1-6 6-15,2-4-6 16,1-6 0-16,0-5-1 15,2-5 7-15,0-7-7 16,0-2 1-16,1-7 5 0,2 0-4 16,-1-11 6-16,-3-7-2 15,0-8 6-15,-2-6-2 16,1-11 8-16,0-7 6 16,8-18-10-16,7-15-3 15,-6 5-2-15,-7 8-7 16,-9 10 5-16,-11 12-7 15,5-20 2-15,-3 1-1 16,-8-2 5-16,-7-2-5 16,-10 12 0-16,-5-7 8 15,0 6-9-15,-9 4 6 0,-12 2-5 16,0 5 0-16,-6 4-1 16,-3 1 1-16,0 5-1 15,-1 2 2-15,-2 4 6 16,-4 4 5-16,1 2-7 15,-1 4 2-15,-2-1 0 16,0 5-7-16,2 0 7 16,0 6-8-16,-1-1 2 15,0 4-1-15,-2 3-1 16,2 5 1-16,-1 1-1 16,1 1 0-16,0 0 0 15,0 3 0-15,8 7 0 16,-2 4-1-16,1 3 1 15,6 7-1-15,-2 6 0 16,1 7-11-16,4 11-76 0,-6 27-81 16,5-11-182-16,0-10-693 15</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37:58.626"/>
    </inkml:context>
    <inkml:brush xml:id="br0">
      <inkml:brushProperty name="width" value="0.05292" units="cm"/>
      <inkml:brushProperty name="height" value="0.05292" units="cm"/>
      <inkml:brushProperty name="color" value="#FF0000"/>
    </inkml:brush>
  </inkml:definitions>
  <inkml:trace contextRef="#ctx0" brushRef="#br0">7363 5922 215 0,'0'0'97'0,"0"0"-71"16,0 0-18-16,0 0 11 16,0 0 37-16,0 0 1 15,-2 0-24-15,2 0-19 16,0 0-8-16,0 0-5 15,0 0-1-15,0 0 2 16,0 0-2-16,0 0 0 16,0 0 0-16,0 0-16 15,0 0-4-15,0 0 1 0,0 3 8 16,0-1 3 0,0 0 7-16,0 0-6 0,0-1 6 15,0 1 0-15,0-2 1 16,0 0-1-16,0 0 1 15,0 0 0-15,0 0-1 16,0 2 1-16,0-2 0 16,0 0-1-16,0 1 1 15,0-1 0-15,0 0 1 16,0 0-1-16,0 0 0 16,0 0 1-16,0 2-1 15,0-2 1-15,0 0-1 16,0 0 1-16,0 0 6 15,0 0-1-15,0 0 5 16,0 0 8-16,0 0 4 0,0 0 0 16,0 0-7-16,0 0-4 15,0 0-2-15,0 0-9 16,0 0 1-16,0 0 6 16,0 0-7-16,0 0 6 15,0 0-6-15,0 0 7 16,0 0-7-16,0 0 0 15,0 0 1-15,0 0-2 16,0 0 0-16,0 0 0 16,0 0 0-16,0 0 0 15,0 0 0-15,0 0 0 16,0 0 0-16,0 0 0 16,0 0 0-16,0 0 0 0,0 0 0 15,0 0-2 1,0 0-4-16,0 0 5 0,0 0 0 15,0 0 0-15,0 0 0 16,5 0-16-16,-2 0 6 16,3 2-5-16,1 3 0 15,-1 2-6-15,2 3-8 16,1 5 0-16,1 16-9 16,-3-1-87-16,-2 1-79 0</inkml:trace>
  <inkml:trace contextRef="#ctx0" brushRef="#br0" timeOffset="2394.3704">11785 4916 487 0,'0'0'80'0,"0"0"-34"16,0 0 46-16,0 0-38 16,-103-55 15-16,67 44-13 15,-5 4 8-15,-7 2 11 16,-7 1-7-16,-8 4-7 15,-15 4-11-15,-19 19-16 16,-19 15-7-16,-6 10 1 16,1 8-7-16,6 4-5 15,12-4 5-15,15-5 5 16,20-5-2-16,5 12 5 16,9 18 15-16,7 16-8 15,8 16-11-15,27-4 11 0,12-4-8 16,28 12 14-1,14 8-5-15,12 4-2 0,13-2 14 16,9-8-9-16,7-15-8 16,8-7-3-16,2-10-10 15,0-11-4-15,0-16-14 16,0-14 10-16,1-14-4 16,-5-15 0-16,-2-12 2 15,-15 0 1-15,-16-15 11 16,-10-7 16-16,-5-9 31 15,14-22 0-15,17-27-8 16,13-29-18-16,-2-9-13 0,-17 3-7 16,-20 7-14-1,-18 13-2-15,-7 6 1 0,-5 2 1 16,-4 3 0-16,-4 6-7 16,-8-2 0-16,0 3 5 15,-15-4-5-15,-13 1 5 16,-1 10-6-16,2 14 0 15,1 13 1-15,-3 5 0 16,-10-7-1-16,-10-5 1 16,-10-3 0-16,-7 7 0 15,-18 3 0-15,-18 15 0 16,-30 26-1-16,-15 19-5 16,-9 46-44-16,-13 40-66 0,-12 29-89 15,34-21-106 1,7-7-442-16</inkml:trace>
  <inkml:trace contextRef="#ctx0" brushRef="#br0" timeOffset="4909.6884">8125 4034 660 0,'0'0'171'0,"0"0"79"15,0 0 66-15,0 0-69 16,0 0-94-16,0 0-87 15,-25 33-37-15,29 26 28 16,12 2 12-16,5 5-3 16,-1 0-29-16,-1-14-14 15,0 2-8-15,-6-13-14 16,-3-12 8-16,-3-12-8 16,-7-11 0-16,0-6 16 15,-10-9 17-15,-14-19 8 16,-12-14-27-16,-12-23 1 15,4-3 0-15,2-5-4 0,6 0-11 16,18 20 0 0,8 1-1-16,10 11 0 0,3 14-7 15,19 7-1-15,9 12 2 16,7 8 0-16,5 3 5 16,6 16 0-16,-1 8 0 15,-3 0 0-15,-5 3 0 16,-10-3 1-16,-7-6 0 15,-6-4 0-15,-8-9 0 16,-5-5 2-16,-4-3 11 16,0-3 8-16,-1-17 0 15,-11-7-10-15,-3-9-2 16,5-3-8-16,5-1 0 0,5 7 1 16,0 11-2-1,12 10-5-15,12 9-5 0,7 3 9 16,8 12-7-16,7 11 7 15,2 6 1-15,3-1 0 16,-3-3 0-16,-4-6 0 16,-5-4-27-16,-7-8-42 15,-9-6-52-15,-5-1 2 16,-8-13 37-16,-5-14 28 16,-5-10-6-16,0-12 16 15,-6-3 24-15,-12-3 18 16,-1 3 2-16,-5 7 0 15,2 10 1-15,1 11 10 16,9 11 26-16,3 10-4 16,3 3-15-16,-1 19-18 0,5 12 1 15,2 13 7 1,0 2 5-16,13 7-7 0,8-4 1 16,5-8-6-16,-1-9 0 15,1-11 2-15,-6-13 4 16,-3-8-6-16,-8-5 8 15,-2-21 35-15,-7-8-10 16,0-6-18-16,-6-6-6 16,-12 1 12-16,-6 4-6 15,-2 4-10-15,-1 7-6 16,4 10 1-16,3 7-1 16,9 9-10-16,5 4-38 15,6 1-78-15,2 14-28 16,29 6-49-16,4-4-105 0,-2-7-205 15</inkml:trace>
  <inkml:trace contextRef="#ctx0" brushRef="#br0" timeOffset="5194.8667">8850 3447 935 0,'0'0'151'15,"0"0"108"-15,0 0-111 16,0 0-102-16,0 0 37 15,28 73 32-15,5-34 2 16,10 4-23-16,-1 1-3 16,0-5-25-16,-8-6-26 15,-7-8-14-15,-6-11-4 0,-6-9 21 16,-5-5 0-16,1-17 22 16,-5-15-22-16,-3-11-29 15,-3-9-7-15,0-3-7 16,-12-1-18-16,-2 5-59 15,1 9-47-15,8 12-52 16,5 8-89-16,2 10-303 16,7 6-80-16</inkml:trace>
  <inkml:trace contextRef="#ctx0" brushRef="#br0" timeOffset="5809.9946">9284 3425 540 0,'0'0'230'0,"0"0"-66"16,0 0-32-16,0 0-54 16,0 0 3-16,0 0 15 15,0 0-25-15,51 78-26 16,-34-61-22-16,0-7-13 16,-1-3-1-16,-4-7-2 15,0 0 3-15,-2-12 8 16,-2-13 8-16,-3-5-15 15,-5-6-3-15,0-2 2 16,-6 3-1-16,-7 2 15 16,0 9 36-16,0 6 25 15,4 9-34-15,1 9-6 16,2 0-20-16,2 17-23 0,1 10-2 16,3 10 6-16,0 5-5 15,18 0-1-15,9-4 0 16,10-9 0-16,11-11-6 15,5-14-1-15,4-4-1 16,-3-24-17-16,-5-13-18 16,-9-11-46-16,-10-7-38 15,-12-3 45-15,-15 0 45 16,-3 5 28-16,-6 7 9 16,-12 12 14-16,0 12 31 15,0 13 28-15,5 9-18 16,0 0-11-16,2 19-21 15,6 7-4-15,5 5-1 0,0 2-7 16,13-2-1-16,12-6-4 16,6-2-5-16,8-4 12 15,6 0-5-15,4-2 6 16,2 1 7-16,1 4 7 16,-9 0 13-16,-8 5-19 15,-12 4-2-15,-15 7 9 16,-8 19 5-16,-28 26-15 15,-31 34-19-15,-8 4-20 16,9-26-247-16,18-31-991 0</inkml:trace>
  <inkml:trace contextRef="#ctx0" brushRef="#br0" timeOffset="7172.4954">15280 3381 757 0,'0'0'296'0,"0"0"15"0,0 0-51 15,0 0-39-15,0 0-21 16,0 0-36-16,0 0-73 16,-57-46-63-16,57 71-26 15,0 11 4-15,6 10 23 16,9 7-5-16,3 3-15 16,4-1-7-16,4-2-1 15,4-2-1-15,5-6-1 16,3-6-51-16,26-16-141 15,-10-12-149-15,-2-11-304 0</inkml:trace>
  <inkml:trace contextRef="#ctx0" brushRef="#br0" timeOffset="7764.5437">15661 3312 955 0,'0'0'275'0,"0"0"22"16,0 0-64-16,0 0-70 15,-96 15-42-15,75 13-24 16,3 1-27-16,2 7-11 16,13 0-19-16,3 0-11 15,3-5-20-15,21-4-8 16,9-7-1-16,11-10 1 16,6-10-1-16,3 0 0 15,-2-18 0-15,-9-10-1 16,-11-4-9-16,-10-2 1 15,-15 0-6-15,-6 1 9 16,0 6 6-16,-14 1-1 0,-2 6 1 16,-1 5 1-16,1 4-1 15,5 3 1-15,4 3 1 16,4 2-1-16,3-1-1 16,2-3-14-16,19 1-5 15,7-5 10-15,8-1 8 16,4 0 0-16,-1 4-5 15,-8 3 5-15,-4 5 0 16,-9 0 0-16,-3 16 0 16,-6 7 1-16,-5 9 9 15,-2 6 16-15,-2 3 16 0,0 1-1 16,0 1 2-16,7-7-17 16,2-5-4-16,3-8-12 15,4-5 1-15,2-7 1 16,5-6 5-16,2-5 0 15,5-5 7-15,1-20 3 16,1-11-8-16,-1-10-9 16,-4-19-8-16,-5 3 0 15,-14-4-1-15,-8 7 0 16,0 19-12-16,-18 10-22 16,-14 23-40-16,-45 39-78 15,2 16-211-15,0 5-414 0</inkml:trace>
  <inkml:trace contextRef="#ctx0" brushRef="#br0" timeOffset="8246.9741">18706 5240 1590 0,'0'0'206'0,"0"0"-146"0,0 0-60 16,0 0-2-16,0 0-9 16,0 0 9-16,57 96 1 15,0-13-15-15,22 32-74 16,-1 17-95-16,-18-23-129 16,-22-22-250-16</inkml:trace>
  <inkml:trace contextRef="#ctx0" brushRef="#br0" timeOffset="8427.0105">19283 6866 1508 0,'0'0'251'0,"0"0"-187"16,0 0 30-16,66 91-22 0,-36-57 15 16,1 3-16-16,1 7-49 15,-3 8-22-15,1 20-23 16,-8 38-133-16,-6-16-138 15,-10 1-347-15</inkml:trace>
  <inkml:trace contextRef="#ctx0" brushRef="#br0" timeOffset="8584.4697">19531 8838 1415 0,'0'0'371'0,"-5"76"-244"15,5-33-68-15,5 8 8 0,9 0-43 16,2 3-24 0,9 34-28-16,-5-13-189 0,-3-1-394 0</inkml:trace>
  <inkml:trace contextRef="#ctx0" brushRef="#br0" timeOffset="8756.4854">19734 10579 1438 0,'0'0'166'16,"0"0"-166"-16,0 0-341 15,0 0-249-15</inkml:trace>
  <inkml:trace contextRef="#ctx0" brushRef="#br0" timeOffset="8904.6227">19734 10579 1377 0,'-49'95'0'0,"29"-95"-807"0</inkml:trace>
  <inkml:trace contextRef="#ctx0" brushRef="#br0" timeOffset="11055.846">7929 14537 932 0,'0'0'262'0,"0"0"-151"15,0 0-50-15,0 0 86 16,0 0-5-16,0 0-41 15,-91-57-10-15,57 36-21 16,-9-2-14-16,-11-5-14 16,-16-8 5-16,-21-3-22 15,-15-3-9-15,5 6 6 16,21 13 19-16,20 10-8 16,12 9-8-16,-12 1-1 15,-7 0 4-15,-21 3-3 16,-12 0-15-16,-12 9-4 15,-7 5-5-15,6 2 0 16,6-1 6-16,12-1-7 16,4 0-1-16,15-1 1 0,17-4 0 15,12-1 0-15,1-1-1 16,-7 2 1-16,-10-1 0 16,-6 2 1-16,5-1 1 15,9 1-2-15,3 0 1 16,5 2 0-16,3 2 0 15,2 3-1-15,0 6 0 16,-4 3 0-16,-2 7 0 16,-3 9 0-16,-4 6-1 15,0 5-8-15,-3 7 9 16,0 14-1-16,-6 12 0 16,9-6 1-16,10-7 0 15,7-3-1-15,14-17 1 16,2 8 0-16,4 9-1 15,11 1 2-15,7 20-1 0,16 13 1 16,23 1 0 0,15-9 6-16,11-11-6 0,13-12 1 15,13-1 5-15,16-3 1 16,18-5 5-16,19-6 6 16,15-7 2-16,8-6-6 15,2-8-3-15,-1-5-3 16,-3-6-2-16,-2-4 5 15,0-5 1-15,-2-3-1 16,-6-3-12-16,-7-2 0 16,-9-4 0-16,-9-3 1 15,-13-2 0-15,-6 0 0 0,-4-5 0 16,-6-7 7-16,-5-7-8 16,-4-6 1-16,-17-2-1 15,-15-3 9-15,-11 1 0 16,-4-6 9-16,16-22 6 15,15-21 4-15,10-20-6 16,-6-5-8-16,-15 8-7 16,-16 11-6-16,-17 21 5 15,-10 8-5-15,-10 11 5 16,-3 1-5-16,-3-9 7 16,-6-17-8-16,0-23 6 15,-27-11-4-15,-14-2 7 16,-10 8-3-16,6 22-5 0,9 24 0 15,6 12 8-15,-1 5 2 16,-11-5 2-16,-9-2-1 16,-22-13-3-16,-21-1 3 15,-16-2 0-15,-3 6-3 16,20 14 4-16,24 11-5 16,26 14 2-16,0 2-5 15,-5 3-5-15,-7-1 0 16,-6 3-1-16,1 2 0 15,5 3 1-15,6 0-1 16,7 11 1-16,3 3-1 16,1 6 0-16,2 4 0 15,0 2 0-15,0 1 1 16,3-1-1-16,3 1 0 0,7-4 1 16,5-5-1-16,6-3 0 15,6-2 0-15,4-1-20 16,2 2-39-16,0 3-38 15,11 11-52-15,8-6-90 16,1-2-430-16</inkml:trace>
  <inkml:trace contextRef="#ctx0" brushRef="#br0" timeOffset="12873.9882">16885 14503 586 0,'0'0'90'16,"0"0"-35"-16,0 0 10 0,0 0 31 15,0 0 33-15,-101-37-51 16,69 30-29-16,-4 5-15 16,-8 2 19-16,-13 0 12 15,-14 6-8-15,-20 16-8 16,5 2 25-16,7 6-17 15,11-1-22-15,9 1 1 16,-6 6-2-16,-8 6 4 16,6 5 7-16,7 0-7 15,6 4 0-15,10 0-10 16,1 5-15-16,5 3-3 16,4 3-9-16,-1 13 5 0,1 14-5 15,4 16 7-15,6 4 3 16,14-6 1-16,10-10 1 15,0-21 3-15,11-18 2 16,9-12-3-16,9-5 7 16,11 5 5-16,14 4 1 15,19 7-8-15,24-10 14 16,29-4 5-16,15-11 5 16,5-15 9-16,1-10-16 15,-9-3 10-15,2-5-7 16,-6-10-18-16,-11-9-7 0,-13-5-6 15,-25-1 0-15,-24-1 1 16,-19 1 5-16,-4-4 3 16,0-8 1-16,-1-9 4 15,1-12 3-15,-10 1 6 16,-6-5-3-16,-7 0-5 16,-5-1-6-16,-8 0 3 15,-2-11-9-15,-8-10 1 16,-17-12-1-16,-8-5-4 15,-8 8-2-15,6 20 0 16,6 20-4-16,2 12 6 16,0 7-1-16,-6-6 4 15,-6-5-5-15,-6-5 3 16,-2 6-2-16,-1 2 4 16,-1 3-5-16,-3 7-6 0,0 3 2 15,-1 5 4-15,-1 6 1 16,1 7-6-16,-1 5 0 15,-2 8 8-15,2 3-8 16,-2 3 0-16,1 12-1 16,2 6 0-16,1 6 0 15,4 6-34-15,5 6-30 16,7 10-52-16,0 47-79 16,11-9-298-16,0-2-450 0</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38:25.554"/>
    </inkml:context>
    <inkml:brush xml:id="br0">
      <inkml:brushProperty name="width" value="0.05292" units="cm"/>
      <inkml:brushProperty name="height" value="0.05292" units="cm"/>
      <inkml:brushProperty name="color" value="#FF0000"/>
    </inkml:brush>
  </inkml:definitions>
  <inkml:trace contextRef="#ctx0" brushRef="#br0">4307 10435 724 0,'0'0'106'0,"0"0"-56"15,0 0-41-15,0 0 39 16,0 0 36-16,0 0-2 16,43-8-4-16,-9 8 19 15,11 0-1-15,13 0-12 16,6 0-17-16,6 0-8 16,6 3-13-16,14 3-4 15,13 2 6-15,15-2-4 16,1 3-6-16,-7-1-5 0,-15 1-2 15,-12 1-2 1,-4 1-1-16,-1 2 6 0,5-1-16 16,0 0 7-16,4 0-3 15,-1 1 5-15,3-2-8 16,-1-1 0-16,-1 0 0 16,1-3 1-16,-5 0 3 15,3 0-7-15,-5-1-5 16,-12 0 2-16,-13-1-4 15,-11-1-8-15,-3 1 8 16,8 1-8-16,8-2 5 16,13-2-6-16,-2 0 7 15,5-2 8-15,12 0-2 16,12 0 1-16,17-8-5 16,3 0 4-16,-8 2-8 0,-7 3-4 15,-14 1 4-15,-2 2-3 16,-2 0 5-16,-1 0-6 15,1 0 0-15,-3 0 1 16,3 0 4-16,-15 0-6 16,-10 0 2-16,-13 0-1 15,-1 0 5-15,9-1-5 16,9-8-1-16,10-1 1 16,-2-1 0-16,-3 0 0 15,0-1 1-15,1 1-1 16,-5 0 0-16,1 2-1 15,-2-1 1-15,1 0-2 16,2 2 1-16,1 0 0 16,-2-2 0-16,1 3 1 15,0-3-1-15,1 4 0 0,-3 0 1 16,-3-2-1 0,5 4 0-16,-4-1-1 0,2 2 1 15,-1-2 1-15,0 2-1 16,-1-1 1-16,1-1-1 15,0-2 0-15,0 1 0 16,0-2 0-16,1-1 1 16,-1 1 0-16,-2-1 0 15,-1-2 0-15,-2 3 0 16,-1 0 5-16,-4 1-6 16,3 0 0-16,-3 1 0 15,-1 1 0-15,2 3 0 0,-5 1 1 16,2 0-1-16,-3-1 0 15,-2 2 0 1,-1 0 1-16,-1 0-1 0,-1 0 1 16,1 0 0-16,-3 4 9 15,3 0 2-15,-2 1-4 16,1-1 2-16,-1-1 3 16,-1-1-1-16,0 2 5 15,1 1-5-15,-1-1-1 16,-1 0-3-16,0-1-2 15,-5 0 0-15,-2-1 0 16,-6 1-5-16,-4-1 7 16,-5 0-2-16,-4-1 1 0,-6 0 3 15,-2-1 1-15,-4 0-1 16,-2 2 1-16,-3-2-4 16,0 0 2-16,0 0-9 15,0 0 0-15,0 1-1 16,-3 4-45-16,-18 7-59 15,-41 20-99-15,2-5-154 16,-5-1-555-16</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38:50.275"/>
    </inkml:context>
    <inkml:brush xml:id="br0">
      <inkml:brushProperty name="width" value="0.05292" units="cm"/>
      <inkml:brushProperty name="height" value="0.05292" units="cm"/>
      <inkml:brushProperty name="color" value="#FF0000"/>
    </inkml:brush>
  </inkml:definitions>
  <inkml:trace contextRef="#ctx0" brushRef="#br0">1978 13433 715 0,'0'0'114'15,"0"0"-69"-15,0 0 53 16,0 0 18-16,0 0 4 16,-55-7-47-16,46 7 21 15,-1 0-10-15,-1 0 16 16,3 0-14-16,-2 0-22 16,0 0-13-16,1 0-14 0,-3 0 14 15,0 4-14-15,-1 4-14 16,-4 4-5-16,2 0-4 15,-3 5-2-15,-1 4 4 16,-2 1 2-16,-1 0 4 16,4 2-9-16,-3 0 7 15,3-1-1-15,0 0-7 16,3 2-3-16,-1 1-3 16,2 1-5-16,-2 5 8 15,2 0 0-15,1 3-2 16,3 0-5-16,2 0-1 15,2 1 7-15,0 1-7 16,5-4 0-16,1 1 0 16,0-2 1-16,0 1-2 15,3 0 1-15,7 0-1 0,2-1 0 16,1 1-1-16,-2-1 2 16,3 1-1-16,0-1 1 15,1 0 0-15,0 2-1 16,3 0 1-16,0 0 0 15,3 0-1-15,1-1 1 16,2-2 13-16,0-3 5 16,1-2-9-16,1-2 0 15,3-4-9-15,0-3 0 16,0-3-1-16,3-5 0 16,-1-2-1-16,2-4 1 15,1-3 1-15,1 0 0 16,-1-5-1-16,-1-6 8 0,3-6 7 15,-1-3-7 1,-5-2 4-16,1-3 13 0,-6-3-2 16,-2-2 6-16,-3-3-5 15,-4-2 0-15,-1 0-8 16,-4-1-1-16,2-1 1 16,-6 3-6-16,-2-4 2 15,-4 1 10-15,-1 1-8 16,0 0-4-16,0-1 1 15,-3 1 6-15,-6 2-3 16,-5-2-1-16,1 0 4 16,-4-1-7-16,-7-3 0 15,3-1 4-15,-9-1-5 0,0 1-2 16,-1 2-1-16,1 2 3 16,5 6-8-16,-1 3 0 15,4 3 6-15,1 3 2 16,2 1-3-16,-3 3 0 15,5 1-4-15,-2 1 5 16,2 4-1-16,-1 3 0 16,-1 1 2-16,5 3-2 15,-3 1-5-15,3 2 10 16,-2 2-11-16,1 0 1 16,-3 0-1-16,2 0 1 15,1 0 0-15,-2 6-1 16,4 1 0-16,-1-1 0 0,1 0-1 15,4 1 0-15,-2 0 1 16,2-1-1-16,2 2-1 16,-2-2-4-16,3 2 5 15,3 0-5-15,-3 1-4 16,2 1-35-16,1 1-22 16,1 1-31-16,2 2-43 15,0 4-94-15,3-3-135 16,2-1-379-16</inkml:trace>
  <inkml:trace contextRef="#ctx0" brushRef="#br0" timeOffset="5785.1686">6314 10551 522 0,'0'0'88'0,"0"0"-69"16,0 0-9 0,0 0 63-16,0 0 11 0,0 0-10 15,51 0-6-15,-33 0 0 16,3 4 13-16,6-3 18 16,4-1 16-16,7 0-43 15,1 0-8-15,2 0 4 16,2 0-18-16,-1 0 1 15,-2-3 0-15,2-2-9 16,-5-1-16-16,2-2 1 16,-5-1-13-16,2 3 10 15,-2-1-8-15,0 0-5 16,-1 4-5-16,0-2 3 16,0 1-8-16,-2 3 8 15,1-2 0-15,-1 0-8 0,-1 0 5 16,-3 0-6-1,-1 1 2-15,0 2-1 0,-4-2-1 16,4 2 2-16,-3 0-1 16,2 0 0-16,-1 0 0 15,2 0 1-15,-4 0 0 16,4 0-1-16,-4 0 0 16,5 2-1-16,-3 1 1 15,1-1-1-15,0-1 2 16,1 1-2-16,-2-1 1 15,4 1-1-15,-3-1 0 16,-1 1 0-16,2-2 0 16,-4 1 2-16,0-1 5 0,-4 0 2 15,-2 0 0 1,-3 0-8-16,-3 0 12 0,-6 0-11 16,-1 2-1-16,-1-2 1 15,-2 2-1-15,0-2 5 16,0 1-5-16,0 1-1 15,0 5 0-15,-2 18-125 16,-9 2-187-16,-8 1-409 0</inkml:trace>
  <inkml:trace contextRef="#ctx0" brushRef="#br0" timeOffset="6926.9024">15739 10689 1069 0,'0'0'187'0,"0"0"-139"15,0 0-16-15,0 0 85 16,0 0 20-16,0 0-25 16,30 0-35-16,0 0-15 15,7-3 8-15,9-2 0 16,4-4-10-16,5 1-2 15,3-2-16-15,5-1-2 16,0-4-3-16,1-1 4 16,0 1-7-16,-1-2-7 15,-5 2-5-15,-3-1-11 16,-6 3 2-16,-8 2-3 16,-4 3-2-16,-7-1-2 0,-5 1 3 15,-6 1-2-15,-4 4-6 16,-3-1 0-16,-6 2 0 15,-3 1 0-15,-3 1-1 16,0 0-27-16,-19 1-72 16,-9 8-145-16,-7 6-389 0</inkml:trace>
  <inkml:trace contextRef="#ctx0" brushRef="#br0" timeOffset="9264.8118">6492 11174 415 0,'0'0'147'0,"0"0"-39"15,0 0-27-15,0 0-36 16,0 0-27-16,0 0 19 15,37 6 35-15,-18-4 0 16,7 3 6-16,5-3-7 16,10-2 42-16,12 0 26 15,21-2-34-15,22-13-25 16,16-6-22-16,-8 2-9 16,-22 4-5-16,-28 5-16 15,-21 3-9-15,2 0 0 16,3-2-7-16,-2 1-1 0,-6 2-1 15,-7 1 2 1,-6 1-2-16,1 2-1 0,-8-1 3 16,-1 0-3-16,-2 1 4 15,-2 1-12-15,0 0 1 16,-3 1-1-16,0 0 0 16,-2 0 0-16,0 0 0 15,0 0-1-15,0 0-59 16,0 15-100-16,-9 4-130 15,-6 2-317-15</inkml:trace>
  <inkml:trace contextRef="#ctx0" brushRef="#br0" timeOffset="10701.1416">6807 11742 230 0,'0'0'167'16,"0"0"-91"-16,0 0 7 0,0 0 32 15,0 0-17 1,0 0-30-16,0 0 1 0,57-16 24 15,-27 15 18-15,3-1-24 16,9 0 13-16,7-4-7 16,1 1 0-16,8-6-19 15,0 0-4-15,0-4-3 16,2-3-18-16,-5 0-9 16,-3-1-4-16,-6-1-5 15,-7 1-9-15,-6 0-13 16,-6 5 4-16,-5-1-4 15,-4 3-8-15,-5 2 5 16,-5 2-5-16,-1 4 2 16,-5 1-2-16,-2 3-1 0,-2 7-43 15,-13 11-129 1,-5 3-332-16</inkml:trace>
  <inkml:trace contextRef="#ctx0" brushRef="#br0" timeOffset="13289.0038">6563 12291 146 0,'0'0'99'15,"0"0"-6"-15,0 0-1 0,0 0-7 16,0 0-24-16,0 0-12 16,0 0 10-16,0 0-1 15,0 0 2-15,0 0-5 16,0 0-4-16,0 0-8 16,0 0 1-16,0 0 0 15,0 0-3-15,2 0-8 16,-2 0-1-16,0 0-7 15,0 0-8-15,1 0-10 16,1 0-6-16,2 0 6 16,4-2-5-16,3 2-1 15,3-1 40-15,5 1-6 0,2 0-11 16,3-2-2-16,0 1-5 16,4-1-1-16,1 2 2 15,-2-1-5-15,3 1 1 16,-1 0 4-16,1 0-2 15,1 0 0-15,-1 0 13 16,0 0 1-16,1 0-1 16,2 0-3-16,1 0 1 15,4 0-1-15,1 0-4 16,1 0-8-16,-3 0-2 16,0 0-2-16,-2 0 0 15,-4 0-2-15,-1 0-1 16,0 0 0-16,-3 0-5 15,3 0 6-15,-1 0 0 0,0 1-1 16,-1 4 0-16,0 0 1 16,2-2-1-16,-3 1 5 15,3 1-2-15,-2-2 0 16,-1-1 2-16,-3 1-5 16,3-3 5-16,0 2 2 15,-2-2 1-15,0 0 0 16,-1 0-4-16,-3 0-2 15,0 0 0-15,-2 0-3 16,-2 0 8-16,-1 0 0 16,-4 0 6-16,0 0-4 15,-3 0-5-15,-3 0 0 0,0 0-2 16,-3 0 0-16,-1 0-3 16,0 0-6-16,-2 0 1 15,0 0 5-15,0 0-5 16,0 0-1-16,0 0-16 15,0 1-66-15,0 5-61 16,0-1-156-16,-9 1-282 0</inkml:trace>
  <inkml:trace contextRef="#ctx0" brushRef="#br0" timeOffset="16205.0858">6249 12930 512 0,'0'0'121'16,"0"0"-70"-16,0 0-34 15,0 0 41-15,0 0 11 16,0 0-8-16,0 0 1 15,74 7 39-15,-37-5-11 16,5 0-27-16,7-1 13 0,3 1-5 16,5-1-2-16,3-1 1 15,2 2-15-15,3-1-5 16,0 2-4-16,0-1-4 16,0-1-12-16,-4 3-7 15,-4-1-3-15,-5 0 1 16,-7-1 5-16,-1 1-4 15,-6-1 4-15,1-1-4 16,-3 0 2-16,-1 1 10 16,-2-2-5-16,-2 1-7 15,-1-1-12-15,-3 2 3 16,-1 0 10-16,-3-2-1 0,0 3 1 16,-7-3-4-16,-4 0-5 15,-2 0-5-15,-3 0 2 16,-5 0-4-16,1 0-6 15,-1 0 5-15,-2 0 1 16,0 0-6-16,0 0-1 16,0 0-25-16,0 1-83 15,-14 18-92-15,-4-2-278 16,-8 2-495-16</inkml:trace>
  <inkml:trace contextRef="#ctx0" brushRef="#br0" timeOffset="19092.5661">13823 12177 879 0,'0'0'335'15,"0"0"-62"-15,0 0-87 16,0 0-37-16,0 0-13 16,0 0 15-16,100-54-13 15,-8 7-29-15,28-18-26 0,11-4-16 16,-11 4-27-16,-28 16-7 15,-33 15-20-15,-14 8-5 16,-12 1-8-16,1-2 0 16,-3 0-5-16,-1 3-52 15,-14 10-48-15,-11 10-49 16,-17 16-122-16,-13 13-198 16,-12 6-278-16</inkml:trace>
  <inkml:trace contextRef="#ctx0" brushRef="#br0" timeOffset="19291.2121">14160 12257 1018 0,'0'0'295'16,"0"0"-46"-16,0 0-13 16,122-70-44-16,-59 30-24 15,7-5-57-15,0 4-58 16,-3 2-36-16,-7 7-17 15,-7 4-14-15,10-4-104 16,-15 6-214-16,-8 3-456 0</inkml:trace>
  <inkml:trace contextRef="#ctx0" brushRef="#br0" timeOffset="20293.481">15325 11704 1288 0,'0'0'347'0,"0"0"-250"16,0 0-21-16,0 0 38 15,10-76-45-15,7 26-32 16,2-5-26-16,-1-4-5 15,-6 0 2-15,-12 4 0 16,0 5 1-16,-21 10 4 16,-13 9 2-16,-10 12-14 15,-5 9 0-15,0 8-1 0,7 2-14 16,11 0-2-16,15 0-5 16,16 0-38-16,1 9-54 15,26 3 75-15,10 7 30 16,6 3 1-16,3 7 7 15,2 1 1-15,-2 6 44 16,-4 2 47-16,-1 0 8 16,-1 0-9-16,-1-3-17 15,1-3-34-15,0-6-21 16,-3-8-12-16,-2-6-6 16,-2-11 0-16,-5-1 0 15,-4-18-1-15,-5-14-4 16,-4-8-17-16,-7-7 0 0,-5-2 7 15,-3 1 13 1,0 8 1-16,0 8 0 0,-8 8 1 16,0 9 30-16,0 6 6 15,-1 5 14-15,1 4-7 16,1 0-23-16,-3 17-14 16,3 6-7-16,7 6 0 15,0 5 1-15,9 1-1 16,17-1-1-16,9-2 0 15,12-8-1-15,5-9-4 16,3-10-6-16,-1-5-45 16,-5-8-6-16,-13-16-15 15,-12-8-4-15,-12-1 48 0,-12-2 34 16,0-1 4-16,-8 3 77 16,-10 4 8-16,-1 6 0 15,-2 7-6 1,-1 8-11-16,4 6-9 0,-2 2-30 15,1 7-21-15,4 11-10 16,3 6-1-16,5 6 1 16,7 2-2-16,0 0 0 15,10-1-1-15,10-4 0 16,6-7-6-16,4-6 5 16,0-10-7-16,-3-4-4 15,-3-8-14-15,-8-16 2 0,-4-8 2 16,-8-9 3-16,-4-8 11 15,-9-19 7-15,-24-19 2 16,-3 4 0-16,4 11 0 16,4 16 6-16,11 26 22 15,3 8 44-15,0 4 1 16,8 14-9-16,3 4-33 16,3 14-31-16,0 31 1 15,26 26-1-15,27 33 2 16,18 10-1-16,6 2 7 15,-4-2-8-15,-22-5-6 16,-23-2-128-16,-16-25-162 16,-12-22-700-16</inkml:trace>
  <inkml:trace contextRef="#ctx0" brushRef="#br0" timeOffset="34627.3453">6639 13439 430 0,'0'0'269'15,"0"0"-191"-15,0 0-5 16,-98-4 38-16,62 4 10 16,-4 7-25-16,0 7-5 15,-4 7-8-15,-5 7-11 0,-3 6-7 16,2 6-2-1,1 7-5-15,3 4 2 0,5 7-15 16,11 5-13-16,7 5-8 16,6 12 5-16,13 11 0 15,4 12 3-15,14-8 2 16,11-20-6-16,2-21 11 16,0-13-14-16,7 5-1 15,8 3 2-15,12-1-16 16,4-7 6-16,19-10 6 0,17-13 2 15,17-18 4 1,2-8 7-16,-19-24 1 0,-24-4-2 16,-25 0 4-1,0-11 2-15,8-24 7 0,4-26-10 16,-9-12-10-16,-16 7-5 16,-24 3-7-16,-8 10-4 15,-12-3-2-15,-17 1-3 16,-12 5-5-16,1 18 6 15,1 18-5-15,2 11 5 16,-1 9-1-16,-8 0 0 16,-9 3-6-16,-6 0 0 15,-4 13-1-15,3 8-5 16,-1 6 5-16,6 3-33 16,11 12-15-16,17 2-8 0,18 2-71 15,39 8-205-15,16-8-265 16,9-7-397-16</inkml:trace>
  <inkml:trace contextRef="#ctx0" brushRef="#br0" timeOffset="35602.2445">9344 13421 810 0,'0'0'95'0,"0"0"-69"16,-93 26-9-16,51-14 41 15,-4 4 65-15,-1 2-14 16,-3 1-46-16,-1 6 7 16,4 2-5-16,2 2 6 0,6 4-2 15,6 8-8-15,7 5-22 16,6 9-5-16,4 6-4 16,7 4-3-16,4 2 5 15,5 2 9-15,0-3 0 16,3 3 6-16,11-2-2 15,3 0-1-15,6-4-8 16,7-3 3-16,7-6-14 16,8-4 1-16,7-6-8 15,24-5-6-15,22-6 14 16,23-17 14-16,5-12-13 16,-7-11 11-16,-30-20-4 15,-29-5-13-15,-17-1 10 16,-1-14 6-16,9-21 11 15,-6-1-8-15,-4 0-16 0,-17 7-4 16,-13 11-3-16,-5-9-2 16,-5-4-6-16,-1-1 6 15,-16-12-2-15,-10 10-6 16,-10-4 1-16,-11 2-7 16,-7 10 6-16,-22-13-1 15,0 13 0-15,-2 9-5 16,1 11 0-16,11 15 0 15,-4 3 0-15,7 8 0 16,4 7-1-16,5 6 0 16,7 0-2-16,8 8 1 15,7 5-8-15,9 7-30 16,7 5-53-16,10 4-29 16,17 17-65-16,16-4-161 0,9-11-336 15</inkml:trace>
  <inkml:trace contextRef="#ctx0" brushRef="#br0" timeOffset="36549.0216">12017 13399 578 0,'0'0'90'0,"0"0"-11"16,-91-10 68-16,44 10-8 16,-8 0 10-16,-5 7-4 15,1 10-17-15,-2 5-24 16,4 9-16-16,5 8-20 15,1 17 4-15,2 23-4 16,14 24 4-16,18 5-15 0,17-4-4 16,19-8-8-16,21-10-9 15,9 6 1-15,6-5 5 16,4-3-8-16,-10-18-12 16,-4-15-2-16,-9-13 5 15,-1-6 0-15,10 2-1 16,12 2-1-16,10-2 6 15,3-12 2-15,3-10 0 16,3-12-1-16,-1-5 5 16,0-20 2-16,-2-15-5 15,-5-7 8-15,-4-8-6 16,-7-5-6-16,-11 1-8 16,-7 0-4-16,-11 0 1 0,-8 1 1 15,-11-2-4-15,-9-11-8 16,-8-16 2-16,-29-19-1 15,-14-3-1-15,-4 17-4 16,4 24 5-16,10 26 1 16,-1 4-7-16,-11 2 5 15,-9-1 3-15,-8 1-7 16,-2 7-1-16,2 8 0 16,1 6 1-16,5 6-2 15,3 6 1-15,9 1-1 16,8 2-1-16,9 0-21 15,8 7-42-15,7 5-32 0,7 5-45 16,13 22-61 0,0-3-187-16,0-5-353 0</inkml:trace>
  <inkml:trace contextRef="#ctx0" brushRef="#br0" timeOffset="49290.7435">14549 12707 780 0,'0'0'1029'0,"0"0"-1029"15,0 0-84-15,108-44 62 16,-57 26 15-16,2-1 7 0,-4 2 9 15,-3 1-9 1,2 4-156-16,-11 4-191 0,-14 2-239 0</inkml:trace>
  <inkml:trace contextRef="#ctx0" brushRef="#br0" timeOffset="49490.0205">14596 12859 1182 0,'0'0'145'16,"0"0"-132"-16,0 0 62 16,0 0 47-16,0 0 49 15,89 16-75-15,-49-17-59 0,2-12-37 16,3-4-6 0,-2-3-64-16,-1-20-85 0,-11 7-156 15,-12-4-229-15</inkml:trace>
  <inkml:trace contextRef="#ctx0" brushRef="#br0" timeOffset="49725.8607">14807 12497 1175 0,'0'0'257'0,"0"0"-180"15,0 0-25-15,91-8 46 16,-40 6 23-16,8 2-36 15,4 0-37-15,-3 13-3 16,-8 3-8-16,-12 4 7 0,-10 4-3 16,-15 6-15-16,-14 6 13 15,-2 9 32-15,-41 16-36 16,-50 21-35-16,-68 22-33 16,9-13-168-16,-1-18-474 0</inkml:trace>
  <inkml:trace contextRef="#ctx0" brushRef="#br0" timeOffset="54652.7827">1736 10355 712 0,'0'0'160'16,"0"0"-93"-16,0 0 58 15,0 0 77-15,0 0-46 16,-89-83-40-16,71 72-12 16,-5 4-26-16,6 4-22 15,-7 3-18-15,2 0-18 16,-1 14-14-16,-2 11-5 0,1 6 0 16,5 6-1-16,7 6 1 15,7 0-1-15,5-1-1 16,8-6 0-16,15-2-7 15,9-5 7-15,6-3 0 16,2-2-1-16,4-2 2 16,-5-2 0-16,-2 4 2 15,-10-1-1-15,-6 4-1 16,-12 2 1-16,-9 5 0 16,0 5 8-16,-12 1 1 15,-12 2-9-15,-6-2 8 16,-1-7 3-16,3-6 11 15,2-8 8-15,5-6 10 0,5-7-9 16,10-3 0 0,1-1-11-16,5-2-14 0,0 0-7 15,0 0-6 1,0 0-10-16,3 3-10 0,11 4 10 16,7 8 15-16,4 7 0 15,2 9 0-15,-1 10 0 16,-1 17 0-16,-1 26 1 15,-7 28 1-15,-6 8 13 16,-8-5 27-16,-3-13 13 16,0-21 1-16,0-17 1 15,0-10-9-15,3-12-10 16,0-5-10-16,7 4-9 16,-1 0-5-16,5 2-1 15,2-7-5-15,3-6-5 0,1-5 7 16,5-5-8-16,-1-5 9 15,0-3 0-15,-3-6-2 16,6-5 2-16,1-1 4 16,2 0 3-16,7-14 0 15,5-6-5-15,1-3 0 16,3-1-11-16,-4 4 0 16,-6 1-1-16,-6 4 0 15,-9 8 0-15,-6 6-36 16,-2 1-61-16,-4 8-89 15,7 32-87-15,-5-2-217 16,-6-1-323-16</inkml:trace>
  <inkml:trace contextRef="#ctx0" brushRef="#br0" timeOffset="75154.8684">18876 13391 548 0,'0'0'181'0,"0"0"-95"15,0 0 50-15,0 0 41 16,0 0 17-16,0 0-14 16,-52-50-58-16,30 39-17 15,-7 2-18-15,-1-1 6 16,-4 1-7-16,-1 2-19 16,-4 2-6-16,-3 2-14 15,-2 3-12-15,-5 0-2 16,-3 1-2-16,0 11 22 15,1 10-28-15,2 5 3 16,3 7-17-16,0 5-10 16,4 6-1-16,-1 5 1 0,5 1 8 15,4 2-7 1,3 2 9-16,5 2-2 0,4-1-3 16,5 1 6-16,4-3 9 15,7-1-9-15,6-2-3 16,0 1-8-16,5 0 0 15,11 0 5-15,5 0-5 16,1-2 0-16,7-4 1 16,2-4 4-16,7-1-5 15,4-1 6-15,7-2-1 16,4-2 0-16,4-4 2 16,4-1 5-16,0-3 2 15,2-1 7-15,-1-2-1 0,2-2-1 16,-1-3-3-16,2-3-2 15,-2-2-1-15,1-1 2 16,-1-7 0-16,1-1 1 16,-3-2-2-16,-1-4 1 15,-4 0 2-15,-2 0 3 16,-4-11-3-16,-1-5 3 16,-6-4-3-16,0-5 1 15,-4-7 7-15,-6-5-1 16,1-6-1-16,-5-5-8 15,-3-19 4-15,-2-16-5 16,-3-17-2-16,-4 10 1 16,-7 17-13-16,0 23 7 0,-4 12 1 15,3-3 3 1,-1-9 1-16,-1-8-4 0,-4 1-2 16,-3-6 4-16,-6-10-1 15,-25-16 1-15,-18-13-4 16,-3 6-6-16,2 21 1 15,9 26-1-15,5 11-1 16,-8-1-1-16,-6-4 1 16,-6-1-1-16,0 3-4 15,2 4 5-15,0 6 0 16,-2 2 0-16,1 4 0 16,-4 6-1-16,-3 7-13 15,-19 7-16-15,-20 5-28 16,-26 11-41-16,-21 18-48 0,-17 9-52 15,35-5-318-15,16-6-733 16</inkml:trace>
  <inkml:trace contextRef="#ctx0" brushRef="#br0" timeOffset="75990.492">16117 13497 658 0,'0'0'157'0,"0"0"-26"0,0 0 43 16,-79-18-3-16,46 18-3 15,-2 0-50-15,-5 0-38 16,-3 11-10-16,-3 10-13 16,-4 12 4-16,-2 10 5 15,-4 23 18-15,1 19-17 16,10 19 2-16,15 9-17 15,24-9-14-15,9-12-13 16,30-9 3-16,13-4-1 16,6-13 2-16,-1-14-2 0,18 4 1 15,19-2 2-15,16 0-9 16,20-4-2-16,-6-19-3 16,-11-16-2-16,-5-8 6 15,-2-7 1-15,-5-5-6 16,-19-12 7-16,-16-2-7 15,-18 0-1-15,-6-4 5 16,0-8 3-16,0-8 2 16,-3-11 2-16,-8-20-1 15,-12-20 0-15,-10-21-2 16,-3-8-5-16,-14 3-2 16,-11 10-6-16,-7 16-2 15,-8 3 5-15,-12 7-1 16,-2 12 2-16,2 13-2 15,-18-5-5-15,-17-2 7 0,4 6-4 16,-1 5-3-16,24 21 2 16,20 18 2-16,-6 3-10 15,-2 5 0-15,-10 4-1 16,6 6-6-16,-2 20-36 16,-1 13-71-16,-34 41-99 15,14-7-161-15,-3-2-872 0</inkml:trace>
  <inkml:trace contextRef="#ctx0" brushRef="#br0" timeOffset="76922.2524">13384 13450 819 0,'0'0'149'0,"0"0"-16"15,-94-10 52-15,46 10-21 16,-5 5-10-16,-5 17-41 16,-5 12-33-16,-9 24 2 15,-5 31 4-15,7 31-17 16,13 9-16-16,25 2 1 16,27-14-2-16,6-13-15 15,29-3-6-15,14-3 6 16,20-7-2-16,13-12 1 15,15-12-11-15,10-15 0 16,7-16 1-16,-2-19-6 0,-1-17 6 16,-4-7 2-16,-5-22 3 15,-17-12 5-15,-17 0-5 16,-2-20 5-16,-9-24 5 16,-4-14 3-16,-8-17-1 15,-22 5-13-15,-16 14-11 16,-2 3-4-16,-5 7-4 15,-14 4 1-15,-7 1 3 16,-4 12 4-16,-1 14-4 16,-3 12-5-16,-3 6-2 15,-10-2-2-15,-10 0 0 16,-7 1 3-16,3 10 3 16,3 12-5-16,0 8-5 0,3 9 5 15,-2 0-6 1,1 12 0-16,1 9-1 0,3 4 0 15,3 1-15-15,7 8-73 16,4 24-77-16,9-8-95 16,5-3-350-16</inkml:trace>
  <inkml:trace contextRef="#ctx0" brushRef="#br0" timeOffset="78356.4451">7898 13433 674 0,'0'0'98'16,"0"0"-49"-16,-118 56 28 15,68-23 1-15,0 4 16 16,6 7-5-16,3 8-13 0,1 16-2 15,6 22 7-15,7 22-7 16,12 6-2-16,15-2-10 16,9-10-3-16,19-14-9 15,8-5-9-15,0-19 8 16,-2-13-2-16,-6-18 9 16,7-8-11-16,5 2 14 15,11-2-7-15,10-3-2 16,15-13-2-16,18-13 2 15,-6-10 15-15,-9-14-5 16,-10-10-12-16,-16-4 4 16,2-12-9-16,7-20 4 15,-13-18-5-15,-13-16-21 16,-11-5-5-16,-20 7-7 0,-5 5-3 16,-24 10 3-16,-12 1-8 15,-3 14 8-15,-1 17-8 16,2 19 7-16,-3 9-7 15,-4 1 0-15,-10 2 1 16,-6 6-1-16,0 8-1 16,4 9-1-16,6 1-11 15,8 1-16-15,10 12-21 16,10 2-36-16,12 4-44 16,11 26-145-16,10-6-88 15,8 0-344-15</inkml:trace>
  <inkml:trace contextRef="#ctx0" brushRef="#br0" timeOffset="98031.2824">19363 11679 1610 0,'0'0'193'0,"0"0"-139"15,0 0-16-15,0 0-25 16,-83 37 22-16,78 7 20 16,5 10-13-16,5 4-16 15,15 3-2-15,6-4-11 16,6-8-7-16,2-13-5 0,-1-14 6 16,0-12-7-16,-3-10-1 15,-5-11-6-15,-6-19 1 16,-8-8 5-16,-6-6 1 15,-5-1 0-15,0 4 1 16,-6 9 16-16,-5 6 12 16,5 11 17-16,0 7 10 15,5 5-15-15,1 3-26 16,0 0-15-16,8 7 0 16,15 11 0-16,11 6 7 15,6 2 8-15,4-2-8 16,3-4-6-16,-4-10 7 15,-2-6-7-15,-5-4 10 0,-8-11 8 16,-8-12 5-16,-7-11 8 16,-10-9-2-16,-3-19-14 15,-11-23 1-15,-24-19-16 16,-1 9 1-16,3 24-1 16,11 31-1-16,13 25-1 15,1 6-20-15,4 1-31 16,1 8-65-16,3 0-103 15,7 17-141-15,10 4-141 16,2-1-463-16</inkml:trace>
  <inkml:trace contextRef="#ctx0" brushRef="#br0" timeOffset="98239.9483">19826 10986 1425 0,'0'0'256'16,"0"0"-108"-16,0 0-31 16,0 0-75-16,0 0-14 15,32 82 19-15,0-25-8 16,9 7-22-16,6 2-17 16,3 1-36-16,24 16-145 15,-14-15-193-15,-11-18-449 0</inkml:trace>
  <inkml:trace contextRef="#ctx0" brushRef="#br0" timeOffset="98507.7131">20334 11209 1292 0,'0'0'214'15,"0"0"-74"-15,0 0 10 16,-68 80-19-16,65-59-13 15,3-3-61-15,20-5-29 16,17-3-11-16,11-3-3 16,9-4-3-16,1 0-11 15,-5 0 2-15,-9 2 4 16,-6 4-6-16,-12 7 1 16,-11 6-1-16,-13 9 0 0,-2 6 0 15,-17 9-57-15,-47 30-84 16,7-12-118-16,-6-5-428 0</inkml:trace>
  <inkml:trace contextRef="#ctx0" brushRef="#br0" timeOffset="98756.1553">20108 12289 1781 0,'0'0'258'0,"127"-65"-194"16,-12 3 41-16,19-10-15 15,-8 7-7-15,-30 15-37 16,-39 17-32-16,-18 10-14 16,-9 9-29-16,-5 0-76 15,-4 4-114-15,-15 10-87 16,-6 0-296-16,-4 15-244 0</inkml:trace>
  <inkml:trace contextRef="#ctx0" brushRef="#br0" timeOffset="98938.2517">20172 12557 1382 0,'0'0'395'15,"0"0"-292"-15,0 0-65 0,136 24 80 16,-6-68 43-16,12-21-58 15,5-12-54-15,-14 1-25 16,-28 15-17-16,-21 14-7 16,-10 11-109-16,-27 15-269 15,-20 10-724-15</inkml:trace>
  <inkml:trace contextRef="#ctx0" brushRef="#br0" timeOffset="115712.9904">18030 17091 859 0,'0'0'412'16,"0"0"-203"-16,0 0-113 15,0 0 43-15,0 0 1 16,0 0-5-16,0-10-20 16,26-2-20-16,14-7-11 15,8-3-16-15,9-4-26 16,-1 1-19-16,-4-1-8 15,-5 4-6-15,-8 4-7 16,-5 2-1-16,-12 4-1 0,-4 6-24 16,-9 3-56-16,-3 3-95 15,-4 0-83-15,-2 12-94 16,-11 7-183-16,-3 0-369 0</inkml:trace>
  <inkml:trace contextRef="#ctx0" brushRef="#br0" timeOffset="115918.3211">18196 17232 992 0,'0'0'389'0,"0"0"-267"16,0 0-68-16,0 0 32 16,0 0 16-16,91 16-26 0,-57-26-29 15,4-10-27-15,-1-5-8 16,2-1-12-16,-5 2-8 15,-6 6-100-15,-5 11-101 16,-10 5-174-16,-7 2-426 0</inkml:trace>
  <inkml:trace contextRef="#ctx0" brushRef="#br0" timeOffset="117492.0068">18611 17437 675 0,'0'0'738'0,"0"0"-559"16,0 0-98-16,0 0 58 0,0 0 0 15,0 0-12 1,42-37-28-16,-8 11-35 0,5-8-29 16,5-1-16-16,0 3-12 15,-4 3-7-15,-1 6-38 16,-8 6-76-16,-7 11-71 16,-9 6-65-16,-12 12-129 15,-3 12-16-15,0 3-186 0</inkml:trace>
  <inkml:trace contextRef="#ctx0" brushRef="#br0" timeOffset="117665.1703">18788 17519 641 0,'0'0'219'0,"0"0"-82"15,0 0 38-15,0 0 41 16,0 0-52-16,0 0-40 16,0 0-29-16,49 62-31 15,-17-62-23-15,3-11-22 16,3-5-8-16,-3-4-11 15,-2-2-33-15,-1-9-107 16,-9 5-138-16,-7 4-214 0</inkml:trace>
  <inkml:trace contextRef="#ctx0" brushRef="#br0" timeOffset="128971.2477">2781 13297 638 0,'0'0'150'0,"0"0"-52"15,0 0 22-15,0 0 12 16,-79-65 2-16,58 48-21 15,0-2-34-15,-1-1-14 16,-1-2-8-16,-1 1-8 16,-3 1-3-16,-1-1-13 15,1 1-1-15,-4-1-13 16,-2 3-3-16,2-1 2 16,-1 2-5-16,0 3-12 15,2 0 17-15,-2 1-9 16,-2 2 2-16,-6 2 1 15,-2-2-11-15,-7 0 8 16,-2 2 10-16,0 0 9 0,-2 1-3 16,2 0-11-16,-1 3-2 15,0 1 1-15,2-1 1 16,-2 3-6-16,0 2-6 16,4 0-2-16,-1 0 9 15,0 0 3-15,2 0-10 16,0 3-1-16,0 4-1 15,0-1 1-15,0 2 0 16,0 2 0-16,-2 3 0 16,-1 3-1-16,-2 4 0 15,-4 4 0-15,-1 2 0 16,0 3 1-16,3 2-1 16,1 1 2-16,3 4-2 15,4 1 1-15,2 0 0 16,3 1 0-16,4 0 0 0,1 1 0 15,6 0 0-15,0 0-1 16,2 2 0-16,4 3 0 16,-1 4-1-16,4 2-1 15,2 6-4-15,1 14 5 16,1-3 1-16,1 1 0 16,7 1-1-16,0-12 0 15,3 20 1-15,2 10-1 16,1 12 1-16,3 6-2 15,0-10 2-15,0-8 0 16,1-12-1-16,5-12 0 16,3-11-7-16,-3-10-1 0,3 1 8 15,1 7-1 1,7 10 2-16,2 8 0 0,2-2 13 16,6-2 1-16,4-4-13 15,4-2 0-15,5-1-1 16,0-2-5-16,5-1 5 15,4-4-1-15,3-2 0 16,3-5 0-16,2-4 1 16,3-2 0-16,4-5 0 15,-3-4-1-15,0-3-2 16,-1-2-4-16,4-3 7 16,-3-3 0-16,5-3 1 15,1-4-1-15,3-5 1 0,3-2-1 16,-1-3 2-16,0 0-2 15,-1 0 1-15,-2-4 1 16,-5-7 5-16,-3-1-7 16,2-3 1-16,-4-4 5 15,-2-2 4-15,-2-4 2 16,0-4 6-16,-7 0-3 16,-2-3 1-16,-7-2 0 15,0-4 5-15,-2 1-4 16,-3-3 7-16,1-4-9 15,-4-1 10-15,0-2-6 16,-1-1-1-16,-3 1 0 16,0 1-2-16,-5 0-7 0,-1 3-2 15,-1-3-6-15,-1 2 6 16,-1-2-1-16,-2 1-4 16,-2 1-1-16,-2 2 5 15,-2 2-5-15,-1 1 7 16,-3 3-2-16,2-1 0 15,-4 3 2-15,-1-2-2 16,-3 0 0-16,1-3 2 16,-1 1-7-16,0-1 0 15,0 1 0-15,0 1 5 16,0 2 0-16,1-3-6 16,1 1 0-16,-2 0 2 15,0 1-2-15,0-1 1 16,0 1 5-16,0-3 0 15,-4-2-4-15,-5-3-1 0,-1 1 0 16,0-1 5-16,-3 3-6 16,1 3 6-16,-3 3-5 15,3 1 1-15,-1 5-1 16,-2-1 8-16,3 0 1 16,-3 1-9-16,0-3 4 15,0 3-4-15,2 0-1 16,-5 3 1-16,4 0 5 15,-2 1-5-15,-2 1 8 16,-3-1-3-16,-1 1-4 16,1-2 11-16,-6 1-7 15,3-2 9-15,-4 1-8 0,1 1 1 16,0 3-7-16,2 0 1 16,4 4 5-16,0 2-5 15,-1 3-1-15,5 3 1 16,-6-2-1-16,2 3 1 15,-3 1 0-15,-2-1-1 16,-1 3 0-16,-2-2-1 16,-1 7 0-16,-3-1 0 15,3 2-7-15,-1 0-23 16,-2 14-64-16,-12 23-75 16,8-3-175-16,4-4-491 0</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41:09.743"/>
    </inkml:context>
    <inkml:brush xml:id="br0">
      <inkml:brushProperty name="width" value="0.05292" units="cm"/>
      <inkml:brushProperty name="height" value="0.05292" units="cm"/>
      <inkml:brushProperty name="color" value="#FF0000"/>
    </inkml:brush>
  </inkml:definitions>
  <inkml:trace contextRef="#ctx0" brushRef="#br0">11975 4633 768 0,'0'0'120'0,"0"0"-4"15,0 0 62-15,0 0-32 16,0 0-49-16,0 0-33 15,4-16-35-15,12 26 15 16,6 6 55-16,7 6 10 16,2 1-29-16,7-3-12 15,1-1-4-15,4-8 5 16,11-11-6-16,24-6 23 16,38-44 29-16,37-36-10 15,14-18-29-15,-4-7-24 0,-20 10-28 16,-28 17-9-16,-26 17-3 15,-20 12 0-15,-23 12-2 16,-13 5-9-16,3-2 0 16,-2 1 0-16,-1 3-1 15,-11 11-14-15,-8 18-80 16,-14 27-136-16,-3 17-238 16,-23 5-243-16</inkml:trace>
  <inkml:trace contextRef="#ctx0" brushRef="#br0" timeOffset="2780.8499">13137 6208 446 0,'0'0'89'16,"0"0"33"-16,0 0 35 15,0 0-8-15,0 0-22 16,0 0-69-16,-9-9-39 15,19 25 30-15,8 3 49 16,7 6 31-16,4 3-31 16,2 1-24-16,2-2 19 15,-2-3-20-15,3-5-14 0,2-9-15 16,6-10 10-16,23-10 36 16,31-43 28-16,40-43-13 15,21-25-18 1,5-8-26-16,-9 6-21 0,-16 25-15 15,-11 10-7-15,-11 12-4 16,-24 19-8-16,-25 12-6 16,-17 17-3-16,-12 6 3 15,2 3 0-15,-6 4 0 16,-4 2-1-16,-10 10-6 0,-12 3-71 16,-4 14-104-1,-12 56-62-15,-15-4-66 0,-12 4-332 0</inkml:trace>
  <inkml:trace contextRef="#ctx0" brushRef="#br0" timeOffset="5308.8701">16384 7945 514 0,'0'0'50'15,"0"0"37"-15,0 0 33 16,0 0 31-16,0 0-9 15,0 0-21-15,0 0-26 16,-2-40-33-16,2 40-24 0,5 6-8 16,13 11 69-1,4 4-10-15,6 2-11 0,2 1 4 16,9-5-15-16,4-2-10 16,9-10 2-16,27-7-6 15,37-31 34-15,39-41 3 16,23-25-3-16,8-15-17 15,-11-2-23-15,-22 16-14 16,-12 11-5-16,-18 8-4 16,-28 16-11-16,-25 17-1 15,-22 13 0-15,-15 5-3 16,-3 3 0-16,1-2-3 16,-4 3-5-16,-8 6-1 15,-8 7 0-15,-5 5 0 16,-6 6-34-16,0 9-104 0,-47 60-181 15,-3 1-30-15,-19 5-315 16</inkml:trace>
  <inkml:trace contextRef="#ctx0" brushRef="#br0" timeOffset="9993.2191">11357 8967 227 0,'0'0'166'16,"0"0"-24"-16,0 0-3 15,0 0-15-15,0 0-23 16,0 0-7-16,-22 0 4 16,22 0-15-16,0 0 12 15,0-1 5-15,0-1 8 16,0 2-22-16,0-3-25 15,0 3-22-15,0 0-10 16,0 0-8-16,0 0-11 16,4 0-10-16,7 6 9 15,4 5 4-15,1-2 8 16,5 2 6-16,1 1-2 0,3-1 5 16,0 0-1-16,0 0 7 15,-1-1-6-15,-1-3-16 16,-4-2 7-16,0-1 10 15,-1-4-7-15,-3 0 1 16,1 0 19-16,2-6 14 16,3-14 11-16,3-8-8 15,5-11-17-15,3-9-11 16,2-6-9-16,1-6-11 16,-1-1-3-16,-1 1-4 15,-3 6 2-15,-2 3-8 16,-3 8 1-16,-3 9 0 15,-5 8 5-15,-4 6-6 0,-4 8 0 16,-4 7 0-16,-5 4-8 16,0 1-11-16,0 6-86 15,0 16-27-15,-5 40-50 16,-1-6-51-16,-1 2-355 0</inkml:trace>
  <inkml:trace contextRef="#ctx0" brushRef="#br0" timeOffset="11446.43">13482 8984 811 0,'0'0'165'16,"0"0"0"-16,0 0-5 15,0 0-83-15,0 0-14 0,0 0 43 16,0 0 3-16,110-53-7 15,-38 8 21-15,27-26 4 16,22-22-24-16,3-7-25 16,-10 4-15-16,-17 11-18 15,-26 22-13-15,-15 13-11 16,-14 13-8-16,-8 9-7 16,1 0-4-16,-6 3-1 15,-2 3 1-15,-13 10-2 16,-10 9 0-16,-4 3-31 15,-1 18-160-15,-56 61-111 16,0 0-217-16,-17 3-558 0</inkml:trace>
  <inkml:trace contextRef="#ctx0" brushRef="#br0" timeOffset="16280.482">6937 9878 576 0,'0'0'165'15,"0"0"-58"-15,0 0 20 16,-104-42 22-16,61 33 19 15,0-3-38-15,-8 3-30 16,-4 2-24-16,-6 1-3 0,-17 2-28 16,-20 4-10-16,-26 12-17 15,-15 19-5-15,-10 15-7 16,0 12-5-16,8 3 8 16,16 2 0-16,18 2 7 15,8 0 1-15,10 8-9 16,8 6-8-16,7 9 0 15,14 10 0-15,11 8 8 16,11 11 20-16,13 7 4 16,12 6-2-16,13 2 9 15,22 0 9-15,26-4-2 0,19-2-17 16,21-6-11 0,15-12-8-16,16-19-10 0,16-24 0 15,24-20-9-15,10-28-10 16,10-17 19-16,4-25 40 15,-12-30 0-15,-12-22-3 16,-21-23 10-16,-27-17-2 16,-27-12-11-16,-19-11 3 15,-23-8-12-15,-23-10-1 16,-17-10-8-16,-5-13-15 16,-27 1-1-16,-15 7 1 15,-9 21-1-15,-8 28 0 16,5 35 0-16,7 30 0 15,9 22-1-15,-2 14-7 16,-24 4 5-16,-24 12 3 0,-23 7 0 16,-4 32-30-16,20 11-6 15,28 0 5-15,24-6-10 16,3 1-1-16,-1 8-1 16,-3 12-14-16,3 18-131 15,19 20-58-15,15-16-265 16,9-15-281-16</inkml:trace>
  <inkml:trace contextRef="#ctx0" brushRef="#br0" timeOffset="21098.6011">8006 11201 317 0,'0'0'53'0,"0"0"7"15,0 0-40-15,0 0-9 16,0 0 17-16,0 0 18 0,85-8 6 16,-57 8 24-16,5 0-9 15,3 3-2-15,5 2-9 16,6 1 0-16,3-1-1 15,5 1-1-15,-1-3-14 16,1-2-5-16,2-1-12 16,0 0 2-16,3 0 15 15,2 0-2-15,5-1-3 16,0-3-9-16,2 1 0 16,-2 1-10-16,0 2 1 15,-4 0-1-15,-1 0 1 16,-2 0-16-16,-2 6 15 0,2-1-1 15,1 1-2 1,3 0 12-16,2 2 2 0,4-1-8 16,-3 3-12-16,0-2 1 15,-1 0 2-15,16 2-4 16,16 0 5-16,22 1 20 16,5-3-9-16,-4-4-15 15,-6-1-1-15,-9-3-5 16,8 0 0-16,3 0 6 15,0 0-6-15,0 0 0 16,-2 0 0-16,6 0 5 16,2 2-4-16,-1 2 5 15,4 0-7-15,4 2 1 0,4 0 0 16,0 0 0 0,0 0 5-16,-1-1-5 0,-2 2 1 15,4 0-2-15,0-2 7 16,-2 1-5-16,3 0-1 15,0-1 1-15,1 3 5 16,-4-3-6-16,-2 0 5 16,-2 2-6-16,0-1 2 15,-1 1 8-15,-2-3-9 16,-1 1 11-16,3-4-11 16,-4-1 8-16,1 0-7 15,-3-6 8-15,1-2 0 16,-2-1 5-16,0 0-2 15,2 1 0-15,-2 3-4 16,0-1 4-16,1 4-12 0,0 0 6 16,-2 2-6-16,-3 0 6 15,-2 0-6-15,-3 0-1 16,3 4 1-16,0 3 5 16,-2 2-5-16,-3 0 9 15,4 0-4-15,-1-2-5 16,1 0 1-16,1-4 11 15,0-1 4-15,1-2-2 16,2 0-2-16,1 0 0 16,0-4-1-16,-1-4 1 15,0 3 2-15,-3 0-8 16,1 5-5-16,-4 0 11 0,-4 0-3 16,-3 10 5-1,-3 2-9-15,-2-3 0 16,2 0 1-16,0-3 8 0,0-1 3 15,0 2-4-15,1-3-4 16,2 2-10-16,1 1 6 16,-2 3-6-16,2 3 1 15,-3 3 0-15,0 2-1 16,-2 3 0-16,1-1 1 16,1 3 5-16,-2-4-5 15,2-4-1-15,-3-5 0 16,3-7 0-16,0-2 1 15,-3-1 1-15,0 0 0 16,1 0 11-16,-4 2 0 16,0-2-4-16,0 0-1 0,-3 0 0 15,0 1 0-15,0 3 1 16,1-1 11-16,-1-3-6 16,0 3 0-16,-1-1 7 15,1-2-6-15,0 0-14 16,-2 0 13-16,1 0-7 15,1-5-6-15,-2-2 6 16,1-1 5-16,1 1-3 16,-3 1 7-16,-3 1-4 15,-2-1 4-15,-13 1-5 16,-14 2-1-16,-14-1-1 16,-1-1 0-16,5 0 1 15,5-3 4-15,1-1-1 0,-6 1 0 16,-6 0 1-16,-9-1-5 15,-4 2-8-15,-8 0 0 16,-6 3 0-16,-10-1-1 16,-18-8-27-16,-15 2-111 15,-19-4-256-15</inkml:trace>
  <inkml:trace contextRef="#ctx0" brushRef="#br0" timeOffset="23948.7991">11002 10168 1362 0,'0'0'194'0,"0"0"-188"15,0 0 54-15,82-19-28 16,-13-4 31-16,29-13-7 16,28-9-9-16,11-3-16 15,-6 2-8-15,-10 10-9 16,-15 13-13-16,-6 9-1 15,-17 10-1-15,-17 4-21 0,5 18-99 16,-21 5-239 0,-7 1-296-16</inkml:trace>
  <inkml:trace contextRef="#ctx0" brushRef="#br0" timeOffset="24362.296">13609 9994 1152 0,'0'0'107'16,"0"0"27"-16,0 0 15 15,0 0-95-15,0 0-28 16,105-101 21-16,-1 55 17 0,40-12-3 15,19-2-14 1,6 2-23-16,-17 11-16 0,-25 16-7 16,-15 8-1-16,-16 12-13 15,-12 6-119-15,-25 5-373 16,-19-1-366-16</inkml:trace>
  <inkml:trace contextRef="#ctx0" brushRef="#br0" timeOffset="25145.1957">22673 9919 67 0,'0'0'761'15,"0"0"-585"-15,0 0-5 16,0 0 100-16,0 0-21 15,0 0-20-15,155-43-27 16,-48 2-70-16,11-9-34 16,-2-4-27-16,-15 5-22 0,-23 8-16 15,-17 10-10-15,-15 8-9 16,-9 3-8-16,2 2-7 16,0 11-36-16,-9 4-129 15,-19 3-451-15</inkml:trace>
  <inkml:trace contextRef="#ctx0" brushRef="#br0" timeOffset="29076.1445">12716 3650 310 0,'0'0'55'0,"0"0"-33"16,0 0 24-16,0 0 32 15,0 0-20-15,0 0-19 16,2-9-11-16,-2 9 1 15,0 0-20-15,0 0-9 16,0 0-20-16,0 0-77 16,0 2-200-16</inkml:trace>
  <inkml:trace contextRef="#ctx0" brushRef="#br0" timeOffset="29867.4855">12613 11142 500 0,'0'0'140'15,"0"0"-37"-15,0 0-38 16,0 0 33-16,0 0 22 16,0 0-10-16,0-21-25 15,0 21-41-15,0 6-44 16,0 13-71-16,-9 6-420 0</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41:45.195"/>
    </inkml:context>
    <inkml:brush xml:id="br0">
      <inkml:brushProperty name="width" value="0.05292" units="cm"/>
      <inkml:brushProperty name="height" value="0.05292" units="cm"/>
      <inkml:brushProperty name="color" value="#FF0000"/>
    </inkml:brush>
  </inkml:definitions>
  <inkml:trace contextRef="#ctx0" brushRef="#br0">10887 6090 443 0,'0'0'43'0,"0"0"6"16,0 0 23-1,0 0 32-15,0 0 13 0,-80-73 3 16,47 56-5-16,-3-2-34 16,-4 1 21-16,-6 0 2 15,-1 1-33-15,-5 0-10 16,-3 4-7-16,-3 3-13 16,-2 5-12-16,-1 3-12 15,-3 2-5-15,-2 0-11 16,-4 10 7-16,-12 9-7 15,9 2 14-15,-4 6 14 16,-1 5-20-16,0 7-2 16,-2 4-6-16,1 1 5 15,1 2-4-15,13-6 6 16,-7 4-7-16,6 2 1 0,-1-2 4 16,3 4-5-16,0 1-1 15,3 4 7-15,0 0-7 16,1 3 0-16,5 1 0 15,8-1 1-15,6 0 8 16,11-2 1-16,9 1-9 16,5 3 0-16,14 11 0 15,2 16-1-15,21 13 1 16,9-6 10-16,1-18-2 16,0-20-7-16,2-12 12 15,11 5-3-15,19 19-4 16,33 10 5-16,26 1-5 15,14-7 13-15,4-20-11 16,-5-20 22-16,-11-19 7 0,5-11-13 16,2-7 16-16,4-22 8 15,-3-17 16-15,-6-12-3 16,-10-12-6-16,-11-10-5 16,-16-1-14-16,-12-5 4 15,-21-5-10-15,-18-9-6 16,-21-7-5-16,-17-6-3 15,-3-2-2-15,-25-4-6 16,-13-1-8-16,-8 2 5 0,-4 9-6 16,-1 10-1-1,2 7 0-15,8 21-7 0,6 13 8 16,6 17-1 0,-2 12-7-16,-8-1-4 0,-9 5-4 15,-10 8 0-15,-3 12-24 16,0 5-9-16,1 25-13 15,7 11-24-15,7 9-83 16,27 18-37-16,14-10-159 16,8-11-305-16</inkml:trace>
  <inkml:trace contextRef="#ctx0" brushRef="#br0" timeOffset="2817.1352">10871 6974 434 0,'0'0'122'16,"0"0"-89"-16,0 0-33 0,0 0-45 15,0 0-115-15</inkml:trace>
  <inkml:trace contextRef="#ctx0" brushRef="#br0" timeOffset="5534.3278">13092 5912 613 0,'0'0'94'0,"0"0"-55"16,-113-12 13-16,60 9 69 16,4 3 29-16,-2 0-9 15,1 3-31-15,0 14-10 16,0 10-20-16,-2 7-2 16,-8 26 2-16,-5 25-23 15,2 27-7-15,5 16 10 16,23 1 3-16,21-4 0 15,14-10-6-15,19-2-11 16,22 1 3-16,15-3-21 16,15-6 3-16,10-10-9 15,7-20-7-15,4-17-14 16,8-20 14-16,4-15 38 16,4-18-13-16,-2-5 5 0,-20-13-10 15,-18-11-2-15,-21-2 10 16,-5-20-12-16,5-26 5 15,1-28 2-15,-5-14-8 16,-20-1-15-16,-19 8 4 16,-4 9-11-16,-13 1-2 15,-12 3-5-15,-5 6-1 16,-2 16 0-16,1 16-1 16,5 13 2-16,-8 5-1 15,-6-8 0-15,-12-3 1 16,-10-2 0-16,-4 8 7 15,-4 8-4-15,5 10-4 16,-1 9-18-16,4 7-10 0,1 9 1 16,0 8-11-1,-12 34-58-15,-40 49-71 0,16-4-193 16,-5 3-683-16</inkml:trace>
  <inkml:trace contextRef="#ctx0" brushRef="#br0" timeOffset="8165.3428">15368 6031 766 0,'0'0'107'15,"0"0"-62"-15,-108 5 50 16,58 9 12-16,-7 6 2 16,-4 5 17-16,-3 8-33 15,-3 8-2-15,3 7-22 0,3 6-8 16,-1 18-19-1,6 21-7-15,11 25 3 0,14 10 0 16,23-2 2-16,8-9-2 16,23-11 26-16,18-3-12 15,9-4-6-15,3-19-5 16,-2-19-17-16,15-10 1 16,14-10-9-16,11-4 8 15,12-8-5-15,-9-22 25 16,-9-7 4-16,-15-15-7 15,-13-6-16-15,-14-4 4 16,-4-3 3-16,2-12 2 16,12-25 1-16,-1-30-3 15,-10-23-14-15,-18-8-5 0,-18-2-2 16,-8 10-2-16,-26 10-3 16,-14 2-6-16,-10 12 0 15,-1 19 0-15,5 19-1 16,6 18 0-16,0 9 0 15,-12-3 1-15,-21 1 8 16,-20 6-2-16,-20 25-6 16,-10 16 0-16,-2 39-27 15,2 32-37-15,-2 31-45 16,28-15-110-16,0 1-348 0</inkml:trace>
  <inkml:trace contextRef="#ctx0" brushRef="#br0" timeOffset="10497.1629">18092 5971 716 0,'0'0'103'0,"-94"-25"-25"15,34 15 79-15,-1 8-38 0,-3 2-13 16,-3 2 2 0,-4 18-2-16,0 8-39 0,-1 12 0 15,-5 20 0-15,-1 25-8 16,4 26-10-16,15 13 7 16,22 1-1-16,24-9-9 15,13-18 5-15,15-3 9 16,23-5-23-16,15-1-6 15,17 0 9-15,15-5-2 16,16-9 2-16,5-15-6 16,4-18 1-16,1-18-3 15,-7-15-3-15,-4-9 7 16,-18-3-5-16,-19-14-6 16,-21-6 8-16,-2-16 1 15,2-33 8-15,-2-37-7 0,-7-24-12 16,-26-10-1-16,-8 2-4 15,-29 9-8-15,-10 3-3 16,-5 6-6-16,-6 8-1 16,-5 14 1-16,3 20 6 15,3 25 1-15,5 19-1 16,-12 8-1-16,-23 9 0 16,-24 11-6-16,-13 9-11 15,21 12-13-15,22 15-5 16,26-3-9-16,9 9-14 15,-7 21-37-15,-3 26-62 16,4 22-102-16,15-15-221 16,14-20-353-16</inkml:trace>
  <inkml:trace contextRef="#ctx0" brushRef="#br0" timeOffset="14448.3677">19928 6110 1083 0,'0'0'81'0,"0"0"-51"16,-127 17 3-16,73-2 18 15,2 6 40-15,3 4 10 16,0 5-11-16,5 7-10 15,6 7-20-15,2 20-1 16,6 23 3-16,9 23 12 16,9 9 1-16,12-4-3 15,9-12-8-15,20-14 6 16,9-4-17-16,10-3-6 16,1-15 18-16,-1-15-23 0,-3-16-10 15,16-2-3 1,24-5-1-16,28-3 1 0,15-10-3 15,-12-16-7-15,-25-13 2 16,-29-10-3-16,-13-4-2 16,-8-7 11-16,8-20-6 15,3-26-5-15,-6-25-1 16,-17-14-7-16,-25 0 2 16,-7 4-9-16,-24 12 5 15,-7 5-4-15,0 20-2 16,2 20 1-16,2 15-1 15,-2 6 1-15,-10-4 1 0,-10-4-1 16,-13-2 8 0,-15 1-3-16,-18 7-4 0,-13 7-2 15,8 14-6-15,20 15-10 16,23 3-5-16,15 17-30 16,-18 23-57-16,-33 38-93 15,12-3-293-15,1-1-692 0</inkml:trace>
  <inkml:trace contextRef="#ctx0" brushRef="#br0" timeOffset="32353.0726">10851 6246 52 0,'0'0'78'15,"0"0"-9"-15,0 0 15 16,0 0-34-16,0 0 10 0,0 0 22 16,-20-5-7-16,17 5-10 15,1-1 24-15,1 1 2 16,-1 0-3-16,2 0 6 15,-1 0-10-15,1 0-26 16,0 0-13-16,0 0 20 16,0 0-1-16,0 0-14 15,0-2-19-15,0 1-12 16,0-1 18-16,1-1-6 16,11-4 18-16,6-2 21 15,7-5 1-15,4-6-28 16,2-1-8-16,3-5-5 15,1 2-2-15,1-1-2 16,-2 1-4-16,-3 1-1 16,-4 5-4-16,-3 1 1 0,-7 5-9 15,-4 3-3 1,-4 4-5-16,-4 0-1 0,-2 2 1 16,-1 3-1-16,-2-2-1 15,0 2-11-15,0 0-54 16,1 0-87-16,4 18-158 15,-2-1-74-15,-2 0-313 0</inkml:trace>
  <inkml:trace contextRef="#ctx0" brushRef="#br0" timeOffset="33208.5093">13174 6120 540 0,'0'0'181'15,"0"0"-10"-15,0 0-7 0,0 0-5 16,0 0-13-16,0 0-40 16,0 0-11-16,10-7-14 15,7 0-5-15,8-4 6 16,8-5-5-16,4-6-11 15,5-2 8-15,1-6-6 16,3-2-10-16,-1 0-20 16,-2 1-7-16,-5 6-13 15,-2 2-17-15,-11 8 0 16,-7 5-1-16,-8 3 0 16,-4 7-10-16,-1 0-76 15,2 0-109-15,19 11-55 0,-3 3-97 16,1-1-293-16</inkml:trace>
  <inkml:trace contextRef="#ctx0" brushRef="#br0" timeOffset="33777.2945">15195 6191 532 0,'0'0'342'0,"0"0"-85"0,0 0-47 15,0 0-57-15,0 0-14 16,0 0-28-16,0 0-45 16,25-17-31-16,1-5 34 15,8-6 16-15,11-10-12 16,10-6-13-16,6-3-14 16,2-1-3-16,-2 1-14 15,-1 7-8-15,-7 5-12 16,-5 6-7-16,-14 8-1 15,-7 6 2-15,-12 5-3 16,-7 6 0-16,-6 3-20 16,3 1-84-16,-1 0-111 15,14 15-24-15,0 2-104 16,3-5-356-16</inkml:trace>
  <inkml:trace contextRef="#ctx0" brushRef="#br0" timeOffset="34379.0883">18265 6079 925 0,'0'0'242'0,"0"0"-58"0,0 0-13 15,0 0-63-15,0 0-1 16,0 0-12-16,70-72-1 16,-24 38-9-16,9-5-12 15,5 2-5-15,1-3-10 16,0 4-10-16,-5 0-9 16,-3 6-8-16,-6 4-9 15,-7 6-10-15,-10 4-12 16,-7 6 0-16,-5 5 0 15,-6 2-10-15,2 2-60 16,6 1-67-16,30 0-88 0,-7 0-252 16,4 0-289-16</inkml:trace>
  <inkml:trace contextRef="#ctx0" brushRef="#br0" timeOffset="34846.5205">20757 5934 477 0,'0'0'705'0,"0"0"-509"0,0 0-82 16,0 0 4 0,0 0 16-16,0 0 1 0,105-92-27 15,-61 59-33-15,7-1-15 16,-2 2-4-16,-1 5-34 16,-8 4-10-16,-1 7-12 15,-6 2-1-15,-2 8-74 16,20 3-130-16,-6 2-89 15,-5-1-382-15</inkml:trace>
  <inkml:trace contextRef="#ctx0" brushRef="#br0" timeOffset="35274.0721">22162 5828 1305 0,'0'0'184'16,"0"0"-83"-16,0 0-39 15,0 0 32-15,0 0-24 16,0 0 46-16,0 0 11 16,144-75-15-16,-19 21-24 0,16-6-23 15,1 2-8 1,-17 7-14-16,-22 10-5 0,-21 8-6 16,-19 8-7-16,-21 6-3 15,-7 2-1-15,1 0-6 16,-1-2-8-16,-4 1-1 15,-9 4-5-15,-9 3 0 16,-3 3-1-16,-6 4-17 16,-4 3-78-16,-21 1-80 15,-9 7-336-15,-14 5-506 0</inkml:trace>
  <inkml:trace contextRef="#ctx0" brushRef="#br0" timeOffset="40553.5546">3398 7592 527 0,'0'0'79'0,"0"0"-18"15,0 0 53-15,0 0 20 16,-84-42 42-16,67 31-51 15,0-6-11-15,2 2-8 16,-2-3 9-16,-3-2-41 16,1 0-5-16,-5 0-7 15,0 2-6-15,-4 1-2 16,1 1 0-16,-3 2-23 0,-3 3 3 16,-1 1 4-1,-6 0-8-15,-2 2-16 0,-4-1-4 16,2 1-1-1,-3 2 8-15,-2-1-2 0,1 0-3 16,-5-2-11-16,1 2 7 16,-3 0 4-16,1-2-2 15,2 2-10-15,1 1 7 16,1 3 1-16,-2 3-2 16,1 0 1-16,-3 0-6 15,0 0 1-15,1 9-2 16,-1 0 2-16,0 5-2 15,1 2 1-15,-4 1 0 16,0 2-1-16,-3-1 1 0,-2-2 4 16,-2 1-5-16,-1-1-1 15,3 0 1-15,4-1-1 16,7 0 0-16,0 1 1 16,2 2 0-16,1 3 0 15,-2 4 0-15,-1 1-1 16,0 1 1-16,-1 2-1 15,-2 1 1-15,-1 2 0 16,3 0 0-16,0 2 5 16,3 0-4-16,4 2-1 15,2 0 0-15,3-1 0 16,6 0 0-16,3-2 0 16,4-2-1-16,2 1 1 0,7 0 0 15,0 0-6-15,2 0 0 16,4 2 5-16,2 2 0 15,6 2-6-15,3 2 1 16,1 2 4-16,0 0-4 16,9 3 5-16,6 0-7 15,4-1 8-15,3-4-9 16,1-1 2-16,4-5 1 16,3-2-3-16,7 1-1 15,3-4-4-15,2-2 4 16,10 0-2-16,6-3-1 15,5-2 4-15,7-5 9 16,3-1 3-16,2-6 8 16,10 1-10-16,15-2 14 15,13-7-2-15,3 0-12 0,-8-2 16 16,-25 0-6-16,-23-4-10 16,-14-3 5-16,-3-2-6 15,8-1 0-15,10-3 10 16,8-2-10-16,0 1 1 15,-2 1 5-15,-2 2-3 16,1 1-2-16,-8 0 1 16,-4 1-1-16,0 2 5 15,1-1-5-15,-2 1-1 16,-1 0 1-16,-1 0 5 16,1-1-5-16,-4 3-1 15,0-2 0-15,-2 0 0 0,-3-1 1 16,-1-1-1-16,0-1 0 15,-3-3 0 1,-2 2-1-16,-1-3 1 0,2 2 1 16,-5-4 0-16,0 2 5 15,-3-2 12-15,-2-2 4 16,-1-1-4-16,-1-1-2 16,1-5-4-16,-2-3 4 15,0-3-6-15,-1-3 2 16,-4-2-1-16,-1 0-1 15,-4 2 2-15,1 1 4 16,-3-1-1-16,-4 1 3 16,-1 1-8-16,-2-1 5 0,-1 2-9 15,-3-1 1-15,0-1 4 16,-2 0-1-16,0-1 3 16,0-3 1-16,-6 0-7 15,-6-1 7-15,-1-1-4 16,-4-1 0-16,-4 2 5 15,-1 0 0-15,-4 0-8 16,0 3 4-16,-3 2-2 16,1 5 4-16,1 3 5 15,-1 0-2-15,0 6-10 16,-1 2 8-16,1 3 1 16,4 0-2-16,-4 5-1 15,4 1 0-15,0 2 1 0,0 0-4 16,3 2 5-1,2 1-2-15,-2 0-2 0,3 2-4 16,2-1-5-16,-3 2 7 16,2-1-7-16,-4 1 1 15,3 0-1-15,-4 0 0 16,-4 0-1-16,-2 0 0 16,-6 7 0-16,1 3 0 15,-5-1 0-15,1 6-1 16,0 0 0-16,1 0 1 15,5-1-1-15,1 0-5 16,6-1 5-16,3-1-8 16,6-3-21-16,3 0 1 15,4-1-11-15,3 2-27 16,5 2-52-16,0 31-73 0,0-2-150 16,2-2-331-16</inkml:trace>
  <inkml:trace contextRef="#ctx0" brushRef="#br0" timeOffset="41628.6884">17951 9482 1156 0,'0'0'221'0,"0"0"-36"16,0 0-24-16,0 0-108 16,0 0-38-16,69 96 58 15,7-3 72-15,-3-1-16 16,-10-14-54-16,-21-26-25 15,-15-21-13-15,2-2-12 16,-2-4-7-16,-4-6-4 16,-11-15 2-16,-4-4 39 15,-8-33 52-15,0-40-8 16,-13-37-57-16,-15-29-30 16,-7-9-3-16,-2 14-9 15,7 36 1-15,11 33-1 0,10 32-18 16,7 20-17-1,2 6-45-15,0 6-81 0,12 1-196 16,41 5 117-16,0 9-104 16,2-1-309-16</inkml:trace>
  <inkml:trace contextRef="#ctx0" brushRef="#br0" timeOffset="42230.9666">18693 8886 1273 0,'0'0'238'0,"0"0"-8"15,0 0-45-15,0 0-118 16,-33 84 19-16,33-5 29 0,21 23-30 16,12 7-22-16,4-19-24 15,0-26-21-15,-1-25-18 16,4-13-9-16,8-4-6 15,12-11 3-15,7-11-41 16,-1-23 0-16,-10-46-46 16,-22-27-48-16,-25-21 2 15,-15-3 43-15,-28 6 33 16,3 27 58-16,7 26 11 16,12 24 9-16,3 21 51 15,6 9 58-15,2 7-15 16,1 3-84-16,3 23-18 0,15 19 16 15,8 10 27 1,4 7-7-16,4 3-11 0,4-1-14 16,1-4-5-16,1-4-6 15,-8-8 0-15,-5-12-1 16,-12-14 0-16,-7-12 0 16,-8-10 14-16,0-6 83 15,-3-19-16-15,-8-9-44 16,2-3 12-16,5 1-7 15,4 5-18-15,7 6-14 16,15 4-9-16,4 6-1 16,6 7 0-16,-1 4-1 15,0 4 0-15,-4 0 1 0,-6 7 0 16,-9 10 0 0,-5 5 6-16,-7 6 4 0,-9 8-10 15,-16 4 0-15,-12 4-40 16,-8 0-48-16,-30-7-97 15,13-12-176 1,5-18-560-16</inkml:trace>
  <inkml:trace contextRef="#ctx0" brushRef="#br0" timeOffset="42465.5173">19275 8475 1247 0,'0'0'185'16,"104"-2"-55"-16,3 24 43 0,21 20 36 16,-15 10-37-16,-15 24-56 15,-36 10-36-15,-21 7-22 16,-11 15-21-16,-30-11-12 16,0-6-9-16,-21-7-10 15,4-18-6-15,7-12-123 16,7-21-268-16,3-22-536 0</inkml:trace>
  <inkml:trace contextRef="#ctx0" brushRef="#br0" timeOffset="42677.6689">20621 8659 1458 0,'0'0'239'15,"0"0"5"-15,0 0-61 16,0 0-122-16,0 0-47 16,0 0 1-16,0 0-15 15,127-52-83-15,-73 37-90 16,14 4-109-16,-16 4-284 16,-14 5-380-16</inkml:trace>
  <inkml:trace contextRef="#ctx0" brushRef="#br0" timeOffset="42843.1873">20864 8913 1098 0,'0'0'179'0,"0"0"-43"15,0 0-48-15,0 0-16 16,0 0 29-16,0 0-20 16,0 0-47-16,128-82-27 15,-42 25-7-15,12-15-166 16,-16 12-181-16,-22 10-548 0</inkml:trace>
  <inkml:trace contextRef="#ctx0" brushRef="#br0" timeOffset="43083.647">21382 8182 1460 0,'0'0'401'15,"0"0"-109"-15,0 0-157 0,0 0-62 16,0 0-40-16,0 0 39 16,18 104 22-16,4-48-39 15,5 5-10-15,2 1-21 16,2 4-12-16,0-4-11 16,1 2-2-16,2-5-39 15,0-7-103-15,11-16-139 16,-6-16-353-16,-11-19-306 0</inkml:trace>
  <inkml:trace contextRef="#ctx0" brushRef="#br0" timeOffset="43648.4587">21925 8101 481 0,'0'0'1109'0,"0"0"-877"16,-90 30-41-16,46 4-43 15,-2 8-21-15,4 8-16 16,8 3-43-16,9-2-23 16,15-7-26-16,10-8-19 15,8-9-10-15,27-10 10 16,22-13 0-16,9-4 2 16,4-17-1-16,-1-14-1 0,-17-5-27 15,-3-8-1-15,-18 5-2 16,-16 3 20-16,-10 3 10 15,-5 6 5-15,-2 4-5 16,-8 2 9-16,-3 0-9 16,8 4 1-16,3-1-1 15,2-1-9-15,7-1-6 16,19 0 6-16,4 0-16 16,3 5 2-16,-3 6 7 15,-3 9 10-15,-5 0 0 16,-3 17 6-16,-5 13 0 15,-4 11 17-15,1 9 30 16,-2 5 5-16,3 3-15 16,1-4-4-16,2-7-18 15,6-12-5-15,1-12 3 0,-1-9-2 16,3-10 4-16,1-4 4 16,0-19 39-16,1-18 0 15,-1-25-23-15,-7-26-19 16,-10-21-1-16,-8 8-9 15,-2 23 1-15,-13 29-5 16,-4 27-2-16,-6 4-6 16,-8 7-54-16,-27 15-84 15,9 18-84-15,5 9-438 0</inkml:trace>
  <inkml:trace contextRef="#ctx0" brushRef="#br0" timeOffset="43947.7492">22094 9232 1495 0,'0'0'523'16,"0"0"-479"-16,0 0-15 16,80-97 17-16,8 35 0 0,38-19 21 15,19-5-19-15,1 8-22 16,-12 15-15-16,-28 20-11 16,-18 14-15-16,-17 9-96 15,-28 8-210-15,-23 11-350 0</inkml:trace>
  <inkml:trace contextRef="#ctx0" brushRef="#br0" timeOffset="44137.4121">22288 9581 1796 0,'0'0'185'0,"0"0"-125"0,82-20 12 16,3-27 65-16,34-29-7 15,16-15-42-15,0-1-48 16,-17 11-28-16,-27 13-12 16,-30 18-99-16,-22-4-446 0</inkml:trace>
  <inkml:trace contextRef="#ctx0" brushRef="#br0" timeOffset="127795.209">9378 6099 98 0,'0'0'94'0,"0"0"-39"16,0 0-26-16,2-17 4 15,0 11 43-15,-2 0 14 16,0 1 1-16,2 0-38 0,-2 1-7 16,1-2-7-1,1-1 0-15,-2 0 20 0,6-7 6 16,-2-1 8-16,4-5 5 16,3-6-6-16,3-4 5 15,4-7-9-15,3-4-3 16,4-1-19-16,2-2-14 15,-2 1-9-15,1 1-10 16,-4 6-11-16,-4 7-1 16,-3 3-1-16,-6 11-11 15,-5 7-72-15,-1 7-68 16,-3 8-145-16,-10 15-37 16,-11 2-194-16</inkml:trace>
  <inkml:trace contextRef="#ctx0" brushRef="#br0" timeOffset="127962.4367">9266 6113 689 0,'0'0'99'16,"0"0"-90"-16,0 0 4 16,0 0-6-16,0 0 3 15,41-82-4-15,-3 29-6 16,-5 6-141-16,-8 7-549 0</inkml:trace>
  <inkml:trace contextRef="#ctx0" brushRef="#br0" timeOffset="128315.59">9218 5932 789 0,'0'0'67'0,"0"0"-67"15,0 0 0-15,0 0 1 16,30 104 34-16,-12-64 27 16,2 0 16-16,3-4-4 15,4-3-10-15,3-10-15 16,4-6 4-16,5-13-2 15,7-4 20-15,9-19 22 16,16-30 0-16,18-33-26 0,20-24-12 16,1-8-20-1,-17 18-10-15,-22 28-13 0,-26 29-11 16,-4 9-1-16,6 2-45 16,20 4-127-16,-7 9-185 15,-17 7-586-15</inkml:trace>
  <inkml:trace contextRef="#ctx0" brushRef="#br0" timeOffset="129879.9299">23063 7786 468 0,'0'0'127'0,"0"0"-86"16,0 0-9-16,0 0 114 15,-81-68 10-15,67 53-43 0,0 0-11 16,0-2-12-16,3 0-3 16,-2 3 6-16,-1-2-3 15,-2 0-27-15,-2 1-11 16,-6 1-7-16,-4 0-2 16,-7-1-11-16,-5 4-7 15,-6 0-3-15,-8 4 1 16,-4 3-5-16,-3 4-2 15,-3 0 3-15,-1 0-5 16,0 11 5-16,1 3-8 16,2 3-1-16,0 3-9 15,1 4 1-15,-2 4 8 16,-1 5-4-16,-6 3-4 16,-2 5 4-16,0 1 2 15,-2 5-2-15,2 1 1 0,4 2 0 16,1 4-6-16,4 1 7 15,5 3 1-15,8 4 0 16,3 12 7-16,11-8-15 16,8 2 14-16,6-1 0 15,12-9-5-15,6 20-3 16,4 14 2-16,21 16-7 16,15 1 10-16,8-3-4 15,9-11 1-15,3-16 0 16,-1-8-9-16,-5-14 0 15,23 7 0-15,15-2-1 16,19-1 0-16,14-1-5 0,-8-22 6 16,-10-18 1-1,0-13-1-15,2-7 6 0,-5-9 1 16,-1-18 2-16,-18-2 8 16,-17-4 11-16,-13 3-5 15,-4-3 2-15,9-9-2 16,5-5 8-16,9-7-3 15,-9-4 0-15,-8 2-3 16,-4-4 18-16,-8-10 3 16,-3-18 8-16,-9-20-10 15,-7-9-2-15,-10 4-23 0,-8 4-2 16,-4 7-2 0,0 5-5-16,-15 1 0 0,-6 9 4 15,-12 6 5-15,-4 13 5 16,-2 13-9-16,-1 13-6 15,-3 2 1-15,-10-7-8 16,-11-3-2-16,-7-1 1 16,1 5-1-16,2 9 0 15,2 8 1-15,-1 6-1 16,2 8-1-16,-1 6-8 16,-1 9 0-16,0 0 8 15,-4 11-8-15,-15 18 1 16,-10 12 7-16,-19 16-9 15,4 4-25-15,19-3-29 16,21-10-61-16,-13 13-68 16,21-14-274-16,-10-1-523 0</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42:54.112"/>
    </inkml:context>
    <inkml:brush xml:id="br0">
      <inkml:brushProperty name="width" value="0.05292" units="cm"/>
      <inkml:brushProperty name="height" value="0.05292" units="cm"/>
      <inkml:brushProperty name="color" value="#FF0000"/>
    </inkml:brush>
  </inkml:definitions>
  <inkml:trace contextRef="#ctx0" brushRef="#br0">20046 4417 1053 0,'0'0'218'0,"0"0"58"16,0 0-34-16,0 0-104 15,0 0-91-15,0 0-30 16,6 44 52-16,14 1-13 0,2 4-34 16,1-3-16-16,4-5-6 15,-2-9-46-15,2-26-194 16,-9-6-379-16,-8-12-574 0</inkml:trace>
  <inkml:trace contextRef="#ctx0" brushRef="#br0" timeOffset="311.6456">19858 3988 772 0,'0'0'268'16,"0"0"-3"-16,0 0-99 0,0 0-12 16,0 0-20-1,0 0-36-15,-30 91-21 0,45-75-28 16,4-6-23-16,1-9-7 15,5-1-6-15,-1-21 12 16,-2-14 3-16,-10-7-9 16,-9-8-8-16,-3-2-4 15,-21 6 9-15,-14 6 0 16,-10 8-8-16,-5 11-7 16,1 14-1-16,5 7-7 15,7 11-11-15,14 16 2 16,16 9-47-16,26 19-73 15,13-7-171-15,9-12-422 0</inkml:trace>
  <inkml:trace contextRef="#ctx0" brushRef="#br0" timeOffset="507.8605">20147 3738 1239 0,'0'0'277'15,"0"0"-129"-15,18 86 35 16,10-32-41-16,10 7-55 16,8 6-44-16,8 1-28 15,4-5-15-15,3-5-70 16,28-18-180-16,-13-15-341 0,-15-21-298 16</inkml:trace>
  <inkml:trace contextRef="#ctx0" brushRef="#br0" timeOffset="693.2577">20691 3971 80 0,'0'0'1207'0,"0"0"-859"16,0 0-61-16,0 0-139 15,0 0-11-15,-47 107-3 16,71-42-51-16,19 22-16 16,13 18-31-16,4 5-21 15,-4-7-14-15,-12-26-1 16,-14-26-35-16,-9-24-135 15,-7-25-128-15,-4-2-260 16,-6-10-91-16</inkml:trace>
  <inkml:trace contextRef="#ctx0" brushRef="#br0" timeOffset="914.5465">20666 3978 958 0,'0'0'264'15,"0"0"5"-15,2-73-110 16,19 46-35-16,11 8-32 15,8 10-20-15,8 9-10 16,0 9-19-16,-3 21-6 16,-9 12-22-16,-9 8 11 15,-14 3 8-15,-12 1 3 16,-1 1-15-16,-14-5-10 16,-10-2-6-16,-2-9-6 15,3-10-71-15,5-17-95 16,6-11-131-16,8-1-511 0</inkml:trace>
  <inkml:trace contextRef="#ctx0" brushRef="#br0" timeOffset="1109.1056">21451 3755 1073 0,'0'0'521'0,"0"0"-339"15,0 0-49-15,0 0-42 16,82-51-37-16,-42 29-47 16,2 4-7-16,8 6-131 15,-9 6-162-15,-16 3-250 0</inkml:trace>
  <inkml:trace contextRef="#ctx0" brushRef="#br0" timeOffset="1244.5165">21562 3956 537 0,'0'0'260'0,"0"0"-91"16,0 0-57-16,0 0 35 15,160-124-134-15,-88 63-13 16,-8 3-332-16</inkml:trace>
  <inkml:trace contextRef="#ctx0" brushRef="#br0" timeOffset="1465.0075">21919 3388 772 0,'0'0'222'15,"0"0"-37"-15,0 0-49 16,107-7 24-16,-72 21-41 16,-4 10 33-16,-7 8-15 15,-12 10 5-15,-12 10-14 16,-6 4-36-16,-21 2-50 15,-6-4-22-15,2-7-20 16,6-13-39-16,25-34-153 16,0-6-351-16,17-27-662 0</inkml:trace>
  <inkml:trace contextRef="#ctx0" brushRef="#br0" timeOffset="1825.1379">22883 2985 342 0,'0'0'1007'15,"0"0"-733"-15,-124 65 27 16,80-28-70-16,10 4-63 16,12 4-75-16,14 1-27 15,8 3-19-15,8-4-16 16,22-6-16-16,9-7-7 15,10-10-8-15,4-14 2 0,1-8-1 16,-3-6 8-16,-8-21-8 16,-11-9 7-16,-10-5-8 15,-15-11 0-15,-7-1-1 16,-10-2-5-16,-20 2 5 16,-6 10-6-16,-1 12-4 15,-5 15-2-15,3 16-33 16,2 2-48-16,3 20-42 15,9 5-29-15,25 5 6 16,0-7-368-16,18-10-232 0</inkml:trace>
  <inkml:trace contextRef="#ctx0" brushRef="#br0" timeOffset="2062.2232">23085 2411 1433 0,'0'0'354'0,"0"0"-107"15,0 0-158-15,0 0-50 16,5 128 102-16,22-32-36 16,9 13-43-16,0-17-36 15,-4-21-16-15,-5-27-10 16,3-10-37-16,27 6-128 15,-7-8-204-15,-3-10-542 0</inkml:trace>
  <inkml:trace contextRef="#ctx0" brushRef="#br0" timeOffset="2278.288">23561 2707 1435 0,'0'0'365'0,"0"0"-115"16,0 0-124-16,0 0 45 15,-3 118-25-15,23-49-50 16,4-3-14-16,4 4-10 16,0-2-35-16,-4-7-25 15,-1 1-6-15,-5-6-6 0,-1-9-92 16,-8-16-72 0,-5-16-87-16,-4-28-62 0,-1-19-203 15,-13-9-420-15</inkml:trace>
  <inkml:trace contextRef="#ctx0" brushRef="#br0" timeOffset="2472.1796">23545 2697 1013 0,'0'0'330'0,"0"0"-45"15,-3-87-78-15,13 59-44 16,14 8-55-16,11 10-54 16,7 7-18-16,8 3 5 15,2 15 2-15,-3 9 9 16,-7 8 1-16,-14 6-23 15,-12 8-8-15,-16 13-3 16,-23 17-7-16,-51 19-12 16,-28-4-22-16,10-23-208 0,7-26-685 0</inkml:trace>
  <inkml:trace contextRef="#ctx0" brushRef="#br0" timeOffset="3348.0045">22267 5203 1141 0,'0'0'302'16,"0"0"-53"-16,0 0 57 16,-60-72-49-16,52 66-57 0,6 6-84 15,2 10-69-15,4 34-31 16,20 31 41-16,10 29 32 16,6 10-25-16,1-4-28 15,-1-15-18-15,-9-26-11 16,-6-14-2-16,-6-15-5 15,-3-10-77-15,-3-1-84 16,1-5-60-16,-10-11-77 16,-15-19-24-16,-15-18-59 15,-11-11-390-15</inkml:trace>
  <inkml:trace contextRef="#ctx0" brushRef="#br0" timeOffset="3709.0388">22171 5678 222 0,'0'0'847'0,"0"0"-563"15,0 0-33-15,0 0-102 0,0 0 9 16,0 0-5-16,60 72-28 16,-20-45-39-16,9-3-15 15,6 0-29-15,-2-7-23 16,3 0-18-16,-2-9-1 16,-7-8-36-16,-8 0-66 15,-7-22-124-15,-14-14-30 16,-11-10-50-16,-7-10 38 15,-2-2 129-15,-15 0 139 16,-2 12 52-16,2 7 141 16,4 12 36-16,4 10 6 15,3 13-1-15,4 4-64 0,1 12-96 16,1 18 0-16,0 15 39 16,0 13-18-16,0 5-25 15,0 6-22-15,0 0-26 16,0-2-13-16,0 1-9 15,0-3-14-15,0-4-83 16,-3 7-99-16,-6-13-306 16,-8-18-589-16</inkml:trace>
  <inkml:trace contextRef="#ctx0" brushRef="#br0" timeOffset="5923.2499">20208 2868 652 0,'0'0'559'0,"0"0"-319"15,0 0-13-15,-10-86-37 16,10 64-33-16,11 5-47 16,11 6-53-16,4 8-24 15,9 3-12-15,2 13 23 16,3 14 12-16,-3 10-2 15,-7 6-25-15,-12 5 2 16,-7 0 2-16,-11-1-5 16,0-1-5-16,-15-5-10 0,-2-7-12 15,1-10 7 1,5-10-1-16,3-9 2 0,5-5 0 16,1-8-9-16,2-17-7 15,0-14-33-15,0-12-17 16,9-20-2-16,3-17-4 15,-1-12 23-15,-5 10 6 16,-6 20 21-16,0 24 13 16,0 17 1-16,0 2 1 15,-5-1 11-15,-1 8 16 16,2 8 16-16,1 10 13 16,-1 2-24-16,1 19-28 15,0 26 7-15,2 29 42 0,1 20 6 16,0-4-3-1</inkml:trace>
  <inkml:trace contextRef="#ctx0" brushRef="#br0" timeOffset="8936.7342">19540 4937 1164 0,'0'0'255'0,"0"0"-255"15,0 0-300-15,0 0-44 0</inkml:trace>
  <inkml:trace contextRef="#ctx0" brushRef="#br0" timeOffset="10199.5548">20527 2909 603 0,'0'0'179'0,"0"0"-26"16,0 0-36-16,0 0-64 16,0 0 23-16,0 0 57 15,63 59-23-15,-29-44-36 16,5-6-24-16,7-7-24 15,8-2-16-15,40-21-10 0,-13-6-141 16,-9-7-218-16</inkml:trace>
  <inkml:trace contextRef="#ctx0" brushRef="#br0" timeOffset="11099.5128">21364 2571 722 0,'0'0'286'16,"0"0"-41"-16,0 0-24 16,0 0-69-16,0 0-75 15,0 0-49-15,0 0-20 16,43-61-7-16,-10 32 1 15,3-2-2-15,1 0 0 16,-1 4-19-16,-3 7-96 16,-4 8-145-16,-9 5-70 15,-9 7-192-15</inkml:trace>
  <inkml:trace contextRef="#ctx0" brushRef="#br0" timeOffset="11262.0121">21403 2682 586 0,'0'0'195'16,"0"0"-29"-16,0 0-33 0,0 0-65 16,0 0-36-16,0 0-13 15,0 0 16-15,33-5 5 16,-2-17-15-16,18-14-25 16,-7 5-103-16,-6 4-245 0</inkml:trace>
  <inkml:trace contextRef="#ctx0" brushRef="#br0" timeOffset="11834.6971">21589 2172 811 0,'0'0'165'0,"0"0"5"16,0 0 19-16,0 0-91 15,0 0-80-15,0 0-18 16,0 0 0-16,55 5 2 15,-14 0 8-15,5 0 1 16,5-3-5-16,-4-2 3 16,-5 2-8-16,-7-2 0 0,-9 5 4 15,-6-2-5-15,-11 8-1 16,-5 1-7-16,-4 8 8 16,0 6 14-16,-9 4 25 15,-11 8 12-15,-4 3-18 16,-8 5-17-16,0-2-7 15,-1-2-8-15,6-3-1 16,9 0-91-16,8-12-179 16,5-10-317-16</inkml:trace>
  <inkml:trace contextRef="#ctx0" brushRef="#br0" timeOffset="14290.7497">22259 1707 591 0,'0'0'162'0,"0"0"26"0,0 0 33 16,0 0-20 0,0 0-82-16,0 0-84 0,0 0-32 15,-5 9 1-15,25 21 31 16,7 6 29-16,3 0-23 15,1-2 7-15,2-6 2 16,-2-7-24-16,-1-5-10 16,-3-6-7-16,-3-9-8 15,-8-1 10-15,1-8-1 16,-7-14 6-16,-3-9-10 16,-5-6 0-16,-2-2 1 15,0-1-7-15,-3 2 8 16,-7 5-7-16,1 9 12 0,1 9 35 15,5 9 26 1,0 6-42-16,3 6-32 0,0 19-24 16,10 14 18-1,5 8 6-15,5 6 1 0,1 2 14 16,3-1 4-16,1-1-11 16,3-3-7-16,1-2 6 15,-2-7-1-15,-4-5 3 16,-3-7-9-16,-2-6 1 15,-8-4 5-15,0-5 0 16,-5-4 7-16,-4-3 9 16,-1 0 12-16,0 3 26 0,-20 7 14 15,-25 19-4 1,-50 30-23-16,-58 33-23 0,-37 25-12 16,-25 13-12-16,-6-3-20 15,12-21-115-15,48-31-352 16,25-27-909-16</inkml:trace>
  <inkml:trace contextRef="#ctx0" brushRef="#br0" timeOffset="91440.9414">13629 1927 335 0,'0'0'380'15,"0"0"-145"-15,0 0-25 16,0 0 67-16,-73-75 6 15,67 73-79-15,4 2-93 16,2 34-88-16,2 43-21 16,20 43 113-16,5 21 15 15,10 4-38-15,1-11-18 16,2-16-9-16,0-4-31 16,-6-24-10-16,-7-24-15 15,-9-21-9-15,-3-17 0 16,-1-5-33-16,-1-3-92 15,-7-19-99-15,-6-1-115 0,0-14-195 16</inkml:trace>
  <inkml:trace contextRef="#ctx0" brushRef="#br0" timeOffset="92032.9841">13440 1603 1056 0,'132'-68'146'0,"51"-21"9"16,53-20 60-16,27 1-40 15,-8 10-43-15,9 6-15 16,-5 5-45-16,-14 7-33 0,-23 5-21 16,-32 3-11-16,-29 7-6 15,-46 14 1-15,-37 10-1 16,-27 16 1-16,-19 6 8 15,-4 2-9-15,-4 3 0 16,-5 5-1-16,-10 8 0 16,-1 1-8-16,-2 10-9 15,4 20 3-15,9 20 8 16,11 29 6-16,14 35 9 16,7 21 2-16,8 13 9 15,1 7 7-15,-1-9-4 0,2-4-8 16,-2-7-14-1,-6-19 0-15,-2-17 0 0,-13-21 0 16,-10-18 0 0,-12-18 2-16,-8-7-2 0,-4 2 5 15,-4 4-4-15,-4 1-1 16,-23-1 6-16,-33 2 11 16,-47 12 16-16,-80 15-3 15,-54 13-1-15,-52 15-11 16,-37 15-18-16,-7 10 5 15,-14 8 1-15,15-3-5 16,49-15 4-16,70-22-5 16,77-29 1-16,66-23 11 15,40-19-5-15,23-11-8 16,6-4-1-16,3-1-15 0,2-4-63 16,9-9-66-16,46-59-2 15,-3 3-125-15,-2-13-440 0</inkml:trace>
  <inkml:trace contextRef="#ctx0" brushRef="#br0" timeOffset="92429.3909">14151 1148 907 0,'0'0'152'0,"0"0"31"15,0 0 16-15,0 0-78 16,-16 133 46-16,36-12 17 15,15 25-28-15,11 11-30 16,12 5 7-16,4-4-24 16,9 8-29-16,-6 6-24 15,-3-5-21-15,-12-8-22 16,-9-16-8-16,-12-34-5 16,-8-33 0-16,-8-34-1 0,0-12-43 15,2-6-48 1,1-10-45-16,14-35-98 0,-5-21-113 15,-4-22-548-15</inkml:trace>
  <inkml:trace contextRef="#ctx0" brushRef="#br0" timeOffset="92708.8992">14849 1134 1345 0,'0'0'251'0,"0"0"-73"0,0 0-80 16,3 90 82-1,24 9-14-15,25 40-13 0,18 14-14 16,8 0-48-16,2-16-34 16,-11-19-16-16,-5-1-15 15,-9-3-16-15,-7-8-9 16,-12-23-1-16,-11-17-6 15,-8-23-88-15,-3-11-88 16,-2-15-106-16,-1-9-278 16,-4-8-366-16</inkml:trace>
  <inkml:trace contextRef="#ctx0" brushRef="#br0" timeOffset="92977.6312">15577 860 1476 0,'0'0'226'15,"0"0"-57"-15,0 0-88 16,0 0-4-16,12 80 69 16,28 5-19-16,24 34-42 15,20 23-1-15,7 6-23 16,0-11-25-16,-12-20-18 15,-9-13-6-15,-12-7-5 0,-14-22-7 16,-12-17-9 0,-12-17-96-16,0 5-128 0,-5-12-299 15,-3-8-411-15</inkml:trace>
  <inkml:trace contextRef="#ctx0" brushRef="#br0" timeOffset="93775.3427">13462 2331 859 0,'0'0'224'15,"0"0"-69"-15,80-51 0 16,38-19 11-16,85-38 25 16,58-18-38-16,36-12-27 15,13 0-22-15,-16 8-11 16,-2-2-14-16,-16 7-27 15,-34 14-24-15,-35 23-16 16,-46 16-3-16,-46 25-9 16,-43 16 0-16,-32 14 1 15,-23 8-1-15,-4 4-1 0,-10 5-29 16,-3 0-42-16,-30 17-139 16,-77 45-85-16,2-1-100 15,-16 3-247-15</inkml:trace>
  <inkml:trace contextRef="#ctx0" brushRef="#br0" timeOffset="94085.2114">13802 2767 1099 0,'0'0'258'16,"0"0"-238"-16,0 0 2 15,103 18 109-15,7-37 70 16,69-45-21-16,42-28-2 0,29-20-35 16,9-6-44-16,-16 6-35 15,4 1-19-15,-7 5-14 16,-19 8-25-16,-24 12-5 16,-34 16 6-16,-34 12-6 15,-38 19-1-15,-34 12 0 16,-25 10-37-16,-18 10-34 15,-8 3-53-15,-6 4-37 16,-56 20-79-16,-11 8-284 16,-23 6-397-16</inkml:trace>
  <inkml:trace contextRef="#ctx0" brushRef="#br0" timeOffset="96356.0621">13390 952 479 0,'0'0'345'15,"0"0"-150"-15,0 0-5 16,0 0-28-16,0 0-59 0,0 0-33 16,12-68-37-16,9 68-18 15,-1 12-4-15,2 13 10 16,-6 9 11-16,-5 4 6 15,-7 4-2-15,-4-1-1 16,0-1-10-16,0-8-12 16,0-8-11-16,-1-8 8 15,-1-10-9-15,1-6 19 16,-2-5 14-16,-3-19-31 16,1-7-3-16,-1-13-25 15,-1-1 6-15,-1-2 10 16,1 2 8-16,-3 5 0 15,2 7 1-15,-1 5 0 0,2 10 8 16,2 6 28-16,2 9 5 16,2 3-9-16,1 0-32 15,0 5-5-15,0 15-5 16,5 6 10-16,12 7 11 16,1 7 0-16,6 1 2 15,0-2-4-15,2-3-1 16,3-5-8-16,-3-4-2 15,0-7-55-15,-5-6-70 16,-3-7-77-16,-8-7-49 16,-4 0 70-16,-6-10 50 15,0-11-1-15,0-3 85 16,-6-1 49-16,-1 3 63 0,1 3 109 16,1 7-2-16,4 2-2 15,1 10-37-15,0 0-75 16,1 0-38-16,13 17 17 15,3 5 10-15,2 6-3 16,1 5-17-16,1 0-10 16,2 1-15-16,18 2-92 15,-5-10-192-15,-1-11-373 0</inkml:trace>
  <inkml:trace contextRef="#ctx0" brushRef="#br0" timeOffset="96837.5651">14152 672 842 0,'0'0'219'15,"0"0"-18"-15,0 0-87 16,0 0-22-16,0 0-12 15,0 0-6-15,83 19 2 16,-72 7-25-16,-5 6-10 16,-6 4-15-16,0 1-6 15,-6 1-8-15,-7-4-9 16,2-7-2-16,2-6 0 16,1-7 1-16,6-8 7 0,2-6 2 15,0-2-11 1,0-18-10-16,0-9-24 0,-1-7 5 15,-2-6 9-15,-2-1 2 16,-1 5 17-16,0 5 1 16,-1 8 1-16,2 8 12 15,1 6 35-15,1 5 19 16,1 5 4-16,2 1-29 16,0 3-42-16,0 13 0 15,0 8 0-15,11 5 7 16,5 1 6-16,5 2-6 15,2-3-5-15,5 0-2 16,6-3-47-16,21-3-146 16,-9-7-151-16,-5-9-387 0</inkml:trace>
  <inkml:trace contextRef="#ctx0" brushRef="#br0" timeOffset="97122.4256">14503 710 529 0,'0'0'170'16,"0"0"-47"-16,0 0-57 0,0 0 31 16,0 0 21-16,0 0 13 15,0 0 12-15,24 80-22 16,-20-53-17-16,-1 0-35 15,2-2-18-15,2-4 1 16,2-5-6-16,5-2-26 16,6-8-8-16,10-6-3 15,6-3-9-15,27-34-27 16,-10 0-152-16,-8-1-311 0</inkml:trace>
  <inkml:trace contextRef="#ctx0" brushRef="#br0" timeOffset="97626.7598">14728 352 677 0,'0'0'176'16,"0"0"-24"-16,0 0-42 15,0 0 12-15,95-22-28 16,-69 22-20-16,2 8-21 16,-5 9-10-16,-2 6 0 15,-5 4 1-15,-7 1-3 16,-6 2-1-16,0-1-15 16,-3-2 7-16,0-6-11 15,-3-5-13-15,-2-7 4 0,0-4 0 16,0-5 8-16,1 0 14 15,-1-5-12-15,1-9-22 16,1-6-10-16,3-5-9 16,-2 0 7-16,0-3-1 15,-1 2 12-15,0 1-1 16,-2 1 2-16,-1 1 0 16,0 6 1-16,0 2 18 15,0 5 23-15,3 5 23 16,0 5-15-16,2 0-42 15,-1 10-8-15,2 10-5 16,0 9 5-16,0 5 6 16,9 1-5-16,7-1 1 15,2-1-2-15,3-2 0 16,16 0-94-16,-7-6-207 16,-3-9-210-16</inkml:trace>
  <inkml:trace contextRef="#ctx0" brushRef="#br0" timeOffset="98024.5055">15065 430 745 0,'0'0'204'16,"0"0"-103"-16,0 0-20 0,0 0 46 15,0 0-40 1,0 0-21-16,87 10-3 0,-75 0-25 15,-5 1-12-15,-2 1 1 16,-4 5-1-16,-1-2 0 16,0 0-3-16,0-1-1 15,-3-5 0-15,0-4 32 16,1-2 15-16,2-3-15 16,0 0-28-16,0 0-14 15,2 0-12-15,11 0 0 16,6 1 9-16,3 0 12 15,3 2-1-15,0 0-4 16,1 3-5-16,-7-1 8 0,-4 5-6 16,-7 4-4-1,-8 2 8-15,0 7 12 0,-14 1 15 16,-8 2-19-16,-5-5-25 16,0-10-23-16,6-8-203 15,11-3-536-15</inkml:trace>
  <inkml:trace contextRef="#ctx0" brushRef="#br0" timeOffset="98773.9521">15810 69 201 0,'0'0'376'16,"0"0"-145"-16,0 0-63 15,0 0-41-15,0 0-13 16,0 0-8-16,0 0 7 16,-3 87-11-16,16-61-28 15,3-2-7-15,4-2 5 16,-1-3-33-16,4-6-7 16,-3-2-14-16,1-8-8 15,-4-3 6-15,-1 0 2 0,-2-2-7 16,-1-12 0-1,-6-5 3-15,-4-1-8 0,-3-2 9 16,0 4-3-16,0 2 32 16,-1 5 23-16,-2 6 2 15,1 3-20-15,2 2-35 16,0 0-14-16,0 13-22 16,6 8 12-16,10 7 9 15,2 4 1-15,5 3 8 16,0 2 7-16,0 1 7 15,1-1-2-15,-3-5 4 16,-6-2-11-16,-3-5-5 16,-8-6 1-16,-4-5 5 15,0-1 9-15,-1-1 2 16,-17-3-5-16,-9 2-3 0,-10 0-17 16,-53 12-52-16,9-2-257 15,-14 3-637-15</inkml:trace>
  <inkml:trace contextRef="#ctx0" brushRef="#br0" timeOffset="99369.8141">13160 2063 661 0,'0'0'266'0,"0"0"32"16,0 0-56-16,0 0-55 16,0 0-54-16,0 0-48 15,0 0-34-15,-26 0-27 16,32 0-5-16,11 0 13 15,8-3 31-15,7-6-29 16,2-3-20-16,2-1-3 0,-3-1-11 16,-5 2-52-16,-5 0-106 15,-13 4-172-15,-4 1-183 16,-6 5-216-16</inkml:trace>
  <inkml:trace contextRef="#ctx0" brushRef="#br0" timeOffset="99518.5471">13154 2116 758 0,'0'0'214'15,"0"0"-104"-15,0 0-29 16,0 0 17-16,105-70-43 16,-52 34-55-16,-9 6-50 0,-9 4-248 15</inkml:trace>
  <inkml:trace contextRef="#ctx0" brushRef="#br0" timeOffset="99769.2261">13352 1855 667 0,'0'0'340'15,"0"0"-200"-15,0 0-79 16,0 0 75-16,0 0 28 15,0 0-51-15,92 37-37 0,-67-24-9 16,-4 2-13 0,-6 2-17-16,-5 2-11 0,-8 6 15 15,-2 6 16-15,-10 3-14 16,-14 7-26-16,-19 17-17 16,5-10-118-16,-1-11-369 15</inkml:trace>
  <inkml:trace contextRef="#ctx0" brushRef="#br0" timeOffset="100171.8501">13170 2905 1134 0,'0'0'284'0,"0"0"-17"16,0 0-94-16,0 0-52 0,0 0-17 15,0 0-61 1,0 0-18-16,47-37-15 0,-20 15-4 16,1-1-4-16,-1-1-2 15,-4 1-59-15,-4-10-89 16,-8 6-175-16,-3 5-319 0</inkml:trace>
  <inkml:trace contextRef="#ctx0" brushRef="#br0" timeOffset="100388.635">13247 2592 907 0,'0'0'269'0,"0"0"-130"16,0 0-93-16,0 0 17 15,0 0 94-15,91 0-50 0,-58 0-48 16,-3 5-29-16,-8 7-14 16,-4 8-7-16,-8 5-1 15,-8 10-6-15,-2 6 7 16,0 6-9-16,-17 12-118 16,4-12-277-16,-2-9-661 0</inkml:trace>
  <inkml:trace contextRef="#ctx0" brushRef="#br0" timeOffset="100674.5393">13535 3370 920 0,'0'0'489'0,"0"0"-364"15,0 0-69-15,0 0-5 16,0 0 54-16,0 0-4 16,0 0-28-16,116-37-42 15,-74 16-21-15,-3-2-10 16,0-11-111-16,-11 8-226 15,-12-1-398-15</inkml:trace>
  <inkml:trace contextRef="#ctx0" brushRef="#br0" timeOffset="100938.3918">13602 3073 1137 0,'0'0'219'16,"0"0"-61"-16,0 0-104 15,0 0 58-15,0 0 17 16,79 23-42-16,-37-18-12 16,4 0-8-16,2-1-33 15,-2 3-21-15,-4 0-5 16,-8 4-8-16,-9 2 1 16,-7 5 0-16,-12 4 0 0,-6 7 0 15,-9 8 9 1,-20 8-2-16,-13 4-8 0,-39 19-60 15,12-11-162-15,4-18-594 16</inkml:trace>
  <inkml:trace contextRef="#ctx0" brushRef="#br0" timeOffset="106925.8069">13031 761 77 0,'0'0'135'0,"0"0"27"0,0 0 5 15,0 0-18 1,0 0-35-16,0 0 30 0,-24-30-12 16,24 29-19-16,-2 1-31 15,2 0-38-15,0 0-36 16,0 8-6-16,0 10 5 15,9 6 19-15,5 6-3 16,1 5-4-16,2 4 2 16,2 3 0-16,1 4 1 15,3 0-7-15,-2 4-4 16,0 1-3-16,-1 0-8 16,-2-2 1-16,0-5-1 15,-4-8 0-15,0-3 2 0,-3-6 0 16,-1-6 4-1,-1-3-6-15,-3-5 1 0,-1-3-1 16,-2-3 0-16,0-4 0 16,-2 0 0-16,2-3 0 15,0 2-1-15,2-2 0 16,-1 0 1-16,5 0 0 16,3 0 1-16,1-7-1 15,4-1 1-15,2-4 0 16,5 1-1-16,1 0 1 15,2-2 0-15,3 0-1 16,3-1 1-16,0 0-1 16,4-2 2-16,1 1-2 15,1 1 1-15,-2 2-1 16,3-1 1-16,-3 2-1 0,2 2 0 16,-3 1 1-16,-2-1-1 15,-1 1 1-15,-1-1-1 16,0-1 0-16,1-1 0 15,0 0 0-15,-2-1 0 16,3 1 0-16,-1 0 0 16,0 2 0-16,-2-2 0 15,2 2-1-15,0-2 1 16,1 3-1-16,2-2 1 16,-1 3 0-16,4-3 0 15,-3 1 0-15,0-2 1 16,0 2 0-16,-3-2-1 15,0 1 1-15,-2 0 0 16,-1-2-1-16,1 1 0 0,-3-2 1 16,-1 3-1-16,0 1 1 15,-3 1-1-15,-1 0 0 16,-1 1 0-16,0-2 0 16,2 1 0-16,-1-2 0 15,0 1 0-15,4-1 0 16,-2 3 1-16,4-4-1 15,-3 3 0-15,1-1 0 16,-2 3 1-16,1-1-1 16,-4 1 1-16,1 0-1 15,-3-1-1-15,0 1 1 0,-2 0-1 16,-1-4 1-16,2 3 0 16,0-3 1-16,-2 1-1 15,2 0 0-15,-3 1 0 16,2 0 0-16,0 0 1 15,-3 2-1-15,3-3 0 16,-3 1 1-16,1-1 0 16,-1 1 0-16,-2-1 6 15,-1 0 6-15,2 0 2 16,-4 2 2-16,-2-3-6 16,1 3 6-16,2-3-4 15,-4 4-1-15,-1 0-2 16,0-2 2-16,-2-1 4 15,-1 1 0-15,0 0 6 16,-3-4 1-16,0-1 2 0,0-1 3 16,0-6-12-1,-12-1-6-15,-1-4-9 0,-5-1 0 16,1-3 1 0,-2 1 5-16,1 0 3 0,0 1 2 15,0 2 6-15,2 1 8 16,-2-1-10-16,1 1-6 15,0 1-4-15,-3-1 0 16,4-1-4-16,-2 1 0 16,1 1-2-16,-1 0 6 15,4 2-5-15,-2 2-1 16,5 3 1-16,-1 0 0 16,2 4-1-16,0 3 1 15,3 4 0-15,-2 2-1 0,3 3 1 16,0 0-1-16,0 0 1 15,-1 0-1-15,-1 0 0 16,1 0 0-16,-4 0 0 16,-2 0-1-16,-4 0 0 15,-4 0-5-15,-4 0 6 16,-3 0-1-16,-3 0 1 16,-5 0 0-16,3 0-1 15,-4 3 0-15,1 6 1 16,0 5-1-16,0 1 0 15,1 0-6-15,-3 1 6 16,0 1 0-16,-1 3 1 0,0-1-1 16,0 0 1-16,-2 1 0 15,-1 0 0-15,-2 0 0 16,1-2 0-16,3-1 0 16,0 0 0-16,3-1 0 15,2 0 0-15,0-3 2 16,0 4-2-16,-4 0 1 15,-1 0 0-15,-1 3 0 16,-2-3-1-16,0 3 1 16,0-2-1-16,3-1 0 15,-1-2 0-15,1 1-1 16,3-2 0-16,5 0 0 16,0-2 0-16,0 1 0 15,1-2 1-15,0 3 0 0,-2-2 1 16,0 1-1-16,-4 1 0 15,-3 0-1-15,-2 0-1 16,-4 2 2-16,1-2 0 16,-4-2-1-16,4 1 1 15,0 1 0-15,6-5 0 16,6 1 1-16,7 0-1 16,2-3 0-16,6 1-1 15,1-1 1-15,4-1-1 16,3-1 1-16,2 1-6 15,0 1 4-15,1 0 1 0,-3-2-8 16,2 3 9 0,1-3 0-16,1 2 0 0,-3-1 0 15,2-2 1-15,2 2 14 16,-1-3-2-16,1 0-3 16,0 0-1-16,5-2-6 15,0-1-2-15,0 2-1 16,0 4-56-16,0 1-198 15,7 0-155-15</inkml:trace>
  <inkml:trace contextRef="#ctx0" brushRef="#br0" timeOffset="115494.887">9879 3566 535 0,'0'0'173'16,"0"0"73"-16,0 0-11 15,-58-78 26-15,40 63-12 16,-2 6-56-16,0 9-60 16,-3 6-58-16,-3 24-40 0,-6 16-8 15,-2 9-1 1,3 4-2-16,4-2 1 0,12-10-10 16,8-11-15-16,7-12 1 15,8-13-1-15,13-11-2 16,7-25-21-16,5-44-1 15,-5-37-5-15,-17-26-1 16,-11-9 2-16,-21 6 19 16,-17 18 8-16,4 28 1 15,6 28 0-15,9 26 18 16,7 15 24-16,1 3 1 16,0 7 4-16,5 7-2 15,4 8-39-15,2 39-6 16,12 35-6-16,27 31 6 15,10 11 1-15,2-20 5 16,-5-30-5-16,-9-35 0 0,0-16-1 16,8-7-20-16,6-8-33 15,4-5-15-15,-11-13 19 16,-13-18 24-16,-16-7 10 16,-15-3 14-16,-2 0 0 15,-20 2 1-15,-2 8 0 16,2 7 14-16,4 11 31 15,7 9-8-15,5 4-15 16,3 9-22-16,3 21-9 16,0 10 9-16,2 7 0 15,11 6 0-15,4-3-2 16,5-4 2-16,3-6 0 16,-1-12-1-16,0-8-30 15,-3-10-21-15,-5-10 5 0,-7 0 9 16,-4-22 25-16,-5-9 4 15,0-9 8-15,-11-3 0 16,-8 2 1-16,4 4 0 16,-1 8 5-16,5 10 31 15,2 8-2-15,5 7 4 16,4 4-35-16,0 0-3 16,3 13-13-16,12 7 7 15,5 3 6-15,5-2 0 16,3-4 0-16,-1-6 0 0,2-11 0 15,-3 0 0 1,-4-18-1-16,-7-15 1 0,-9-8-1 16,-6-7 1-16,-6-6 0 15,-21-6 1-15,-5-2 18 16,-6 5 6-16,5 5 34 16,8 17 7-16,10 14 7 15,8 13-26-15,7 8-47 16,0 11-6-16,19 17-8 15,7 11 13-15,6 9 1 16,4 5 7-16,0 0-7 16,-2-3-45-16,-2-8-74 15,-6-8-70-15,-8-15-65 16,-10-7-144-16,-8-12-240 0</inkml:trace>
  <inkml:trace contextRef="#ctx0" brushRef="#br0" timeOffset="115970.9615">9973 3209 189 0,'0'0'358'0,"0"0"-274"0,0 0-1 16,94-21-32-16,-42 4 4 16,3-5 10-16,1-4 13 15,-4-3-29-15,-9 2-4 16,-12 3 21-16,-11 4 17 15,-9 6 40-15,-8 6 54 16,-3 2-4-16,0 5-34 0,0 1-38 16,0 0-38-1,0 3-37-15,0 13-24 0,-4 8 4 16,0 6 5-16,2 7 4 16,2 3 1-16,0-1-9 15,4-3-5-15,9-6-1 16,4-4 5-16,0-10-6 15,3-11-5-15,-3-5-10 16,-2-5 2-16,-1-17 6 16,-6-5-2-16,-3-5 7 15,-5-2-4-15,0 2 6 16,0 4 0-16,0 6 1 16,0 7 27-16,0 6-5 15,0 6-1-15,0 0-14 0,1 3-8 16,11 0-12-16,9 3 6 15,7 3 4 1,10 2-14-16,7-2-57 0,31-6-54 16,-12 0-142-16,-6-7-282 0</inkml:trace>
  <inkml:trace contextRef="#ctx0" brushRef="#br0" timeOffset="116173.8219">10883 2855 1147 0,'0'0'197'0,"0"0"-95"16,0 0-72 0,0 0 26-16,22 93-3 0,3-53 16 15,5 5-15-15,3 1-28 16,0 5-14-16,-2 1-11 16,-1 0-1-1,-5-6-126-15,-5-12-168 0,-11-23-34 16,-6-11 82-16,-3-1-3 0</inkml:trace>
  <inkml:trace contextRef="#ctx0" brushRef="#br0" timeOffset="116372.5737">10950 3056 348 0,'0'0'217'15,"-54"-81"32"-15,33 40 32 16,4-5-54-16,14 8-99 16,3 6-85-16,7 2-21 15,14 8-6-15,1 6 22 0,1 8 0 16,2 8-22-16,-3 2-15 15,-3 23 11-15,-5 12-5 16,-6 12 3-16,-8 4-2 16,0 6-1-16,-13-3-7 15,-3-3-87-15,12-8-127 16,4-15-70-16,0-18-122 0</inkml:trace>
  <inkml:trace contextRef="#ctx0" brushRef="#br0" timeOffset="116892.5516">11110 2786 1016 0,'0'0'206'0,"0"0"33"15,0 0-92-15,0 0-53 16,0 0-25-16,0 0-19 16,-80 73-20-16,76-35-13 15,2 4-4-15,2 0 0 16,0 0-4-16,8-3-8 15,7-5 5-15,6-7-3 16,4-11-3-16,3-9 0 16,1-7-42-16,-1-8-22 15,-5-17-34-15,-10-7-26 16,-6-4-10-16,-7-3 34 16,-4 1 49-16,-14 4 39 15,-3 5 12-15,0 5 27 16,2 7 20-16,5 6 8 0,7 5-10 15,2 6-16-15,5 0-29 16,0 0-19-16,2 12 10 16,14 3 0-16,8-1 8 15,8-2-1-15,3-4 2 16,4-5-8-16,0-3-22 16,-8 0-12-16,-6-11 6 15,-9-4 20-15,-7 0 15 16,-6 0 1-16,-3 2 29 15,0 3 59-15,0 5 50 16,0 5-45-16,0 0-85 16,4 9-8-16,4 8-1 15,7 5 1-15,-1 3 1 16,3 0 5-16,-3-2-6 16,-1-11-143-16,-3-4-134 15,-9-8-453-15</inkml:trace>
  <inkml:trace contextRef="#ctx0" brushRef="#br0" timeOffset="117052.3025">11099 2534 811 0,'0'0'110'16,"0"0"-91"-16,0 0-12 15,0 0 3-15,60 92-3 16,-2-45-7-16,-4-7-30 15,-6-7-217-15</inkml:trace>
  <inkml:trace contextRef="#ctx0" brushRef="#br0" timeOffset="117544.3387">11452 2769 887 0,'0'0'269'0,"0"0"-26"15,0 0-164-15,0 0-27 16,0 0 14-16,20 73 20 15,-2-38 0-15,3 0-35 16,-2-2-22-16,2-3-17 16,-2-8-5-16,-4-6-7 0,0-11-12 15,-4-5-36 1,-4-6 16-16,-1-21-5 0,-2-10-14 16,-4-6 8-16,0-7 25 15,0 1 17-15,-3 9 1 16,-1 9 26-16,3 14 14 15,-1 8 21-15,2 9-8 16,0 0-33-16,2 5-18 16,11 14 3-16,5 3 17 15,7 5 8-15,2-1-7 16,3-1-7-16,-2-5-1 16,-2-5-9-16,-5-9-5 15,-3-6 9-15,-2 0-9 16,-6-15 17-16,-2-12-8 15,-4-5-9-15,-2-1-1 0,4 1 0 16,-6 4-1-16,0 8 0 16,1 6 1-16,-1 4-1 15,0 10 0-15,0 0-11 16,2 0-32-16,2 2-48 16,4 10 14-16,6 3-40 15,2 5-94-15,14 8-13 16,-2-4-55-16,-6-4-78 0</inkml:trace>
  <inkml:trace contextRef="#ctx0" brushRef="#br0" timeOffset="118020.0004">11715 2512 960 0,'0'0'263'0,"0"0"85"0,0 0-78 16,0 0-46-16,0 0-68 16,0 0-88-16,0 0-54 15,-4-2-8-15,24 27 0 16,7 9 38-16,6 7-10 15,0 4-9-15,0 1-17 16,-3-3-7-16,0-1-1 16,-7-3 10-16,-6-5-10 15,-1-9-21-15,-7-9-40 16,-4-5-53-16,-1-5-75 16,-4-6-72-16,0 0-109 0,-1-3-299 15</inkml:trace>
  <inkml:trace contextRef="#ctx0" brushRef="#br0" timeOffset="118244.2013">11655 2786 1001 0,'0'0'329'0,"0"0"-145"16,0 0-83-16,0 0-34 15,0 0 38-15,0 0-29 16,0 0-28-16,111-85-25 16,-72 59-12-16,-2 2-11 0,-4 4-6 15,-2-2-112-15,-8 6-271 16,-9 1-676-16</inkml:trace>
  <inkml:trace contextRef="#ctx0" brushRef="#br0" timeOffset="124990.7203">20277 4978 1448 0,'0'0'272'0,"0"0"-188"0,0 0-32 15,18 76 79-15,-3-32 20 16,4 4-66-16,2 0-43 15,1-1-27-15,-2-5-5 16,-4-5-10-16,-2-5 0 16,-7-11-60-16,-1-8-89 15,-6-13-72-15,-7-8-100 16,-11-12-324-16</inkml:trace>
  <inkml:trace contextRef="#ctx0" brushRef="#br0" timeOffset="125291.9738">19932 4720 1245 0,'0'0'206'0,"0"0"-127"0,0 0 27 16,-25 76 18-16,25-44-48 16,5-3-38-16,11-4-25 15,5-7-6-15,0-9-6 16,-1-7-1-16,-3-2-18 15,-8-16 4-15,-6-12 12 16,-3-3 1-16,-6-6 1 16,-17-1-1-16,-3 4 1 15,-1 5 0-15,3 10 0 16,7 8-1-16,8 11-5 16,8 7-11-16,1 16-37 0,12 9-37 15,42 15-72 1,-6-8-141-16,1-7-261 0</inkml:trace>
  <inkml:trace contextRef="#ctx0" brushRef="#br0" timeOffset="125506.0601">20516 4858 1455 0,'0'0'271'16,"0"0"-169"-16,20 99 36 15,0-43-17-15,4 6-9 16,10-1-59-16,-1-1-33 0,-1-6-14 16,0-4-6-16,-4-4-68 15,-1-12-122-15,0-11-100 16,-5-10-290-16,-7-13-316 0</inkml:trace>
  <inkml:trace contextRef="#ctx0" brushRef="#br0" timeOffset="125704.8548">20832 5173 806 0,'0'0'732'0,"0"0"-601"15,0 0 34-15,-3 106-24 16,3-60 3-16,6 4-66 16,4-1-41-16,2-3-25 15,-2-3-12-15,0-8-6 16,-3-9-53-16,0-9-68 0,-6-12-56 15,-1-5-71-15,-8-51-83 16,-10 1-61-16,-3-9-183 0</inkml:trace>
  <inkml:trace contextRef="#ctx0" brushRef="#br0" timeOffset="125916.3774">20766 5203 225 0,'0'0'516'16,"0"0"-213"-16,-19-94 1 16,19 60-50-16,0 7-49 15,1 1-18-15,14 4-43 16,9 3-41-16,7 4-29 15,4 6-19-15,3 6-14 16,-5 3-12-16,-5 7-10 16,-8 13-4-16,-7 5-2 0,-11 8 2 15,-2 3-5-15,-13 0-1 16,-16 1-7-16,-8-6-2 16,-10-3-22-16,-6-7-47 15,-29-9-91 1,15-9-143-16,9-3-278 0</inkml:trace>
  <inkml:trace contextRef="#ctx0" brushRef="#br0" timeOffset="143055.7071">16852 11201 719 0,'0'0'112'0,"0"0"-2"16,0 0 56-16,-67-97 44 15,55 74 2-15,3 7-20 0,3 8-21 16,3 8-36 0,3 0-79-16,0 19-41 0,11 17 14 15,7 11 52-15,9 6-5 16,7 4-45-16,7-5-12 16,7-5-12-16,7-8-5 15,5-11-1-15,3-10 0 16,-1-13-1-16,-2-5-1 15,-8-11-34-15,-11-17-13 16,-15-3-15-16,-12-7 4 16,-14-5 4-16,-6-1 13 15,-18-1 8-15,-8 1 8 16,-1 7 13-16,3 7 12 0,5 13-1 16,5 11 2-1,6 6 5-15,5 3-5 0,9 17-7 16,0 5 1-16,14 3 4 15,15 1-6-15,9-6-39 16,10-6-29-16,5-7 4 16,6-9 6-16,-3-1-28 15,-4-11-28-15,-10-14 11 16,-12-2 40-16,-12 1 32 16,-12-2 31-16,-6 9 8 15,0 3 73-15,0 6 47 16,0 8 31-16,0 2-46 0,-2 4-65 15,2 16-27 1,0 7 13-16,0 8 9 0,5 3-6 16,2-2-11-16,1-3-6 15,-2-1-4-15,-3-5-6 16,-2-8-2-16,-1-7 1 16,0-10 13-16,0-2 10 15,-13-14-10-15,-2-14-13 16,2-8 1-16,0-7 5 15,7 3 12-15,5 2 9 16,1 8 18-16,3 5 9 16,14 11-7-16,5 6-2 15,8 8-10-15,7 0 12 16,8 12 6-16,3 9-29 16,1 4-16-16,0 4-8 0,-6 0 0 15,-4 0-1-15,-2-2-71 16,-1 3-140-16,-8-7-182 15,-10-12-484-15</inkml:trace>
  <inkml:trace contextRef="#ctx0" brushRef="#br0" timeOffset="143319.9517">17805 10643 1741 0,'0'0'222'0,"0"0"-4"0,0 0-131 16,0 0-37-1,0 0 49-15,38 100 13 0,-4-43-20 16,9 8-37-16,2 5-22 16,4-2-17-16,3 0-8 15,-2-4-8-15,0-10-51 16,-3-11-80-16,-3-15-77 15,0-28-176-15,-7-14-328 16,-13-18-512-16</inkml:trace>
  <inkml:trace contextRef="#ctx0" brushRef="#br0" timeOffset="144684.9523">18362 10844 1194 0,'0'0'272'0,"0"0"-51"15,0 0-15 1,0 0-15-16,-94 62-27 0,77-21-56 15,5 9-18 1,5 3-17-16,7 2-12 0,0 0-25 16,9-5-16-16,13-10-18 15,5-7-2-15,1-15 0 16,2-12-10-16,-2-6-21 16,-4-24-16-16,-9-11-17 15,-6-7 9-15,-4-4 25 16,-5 1 21-16,-3 3 9 15,-8 4 0-15,1 6 1 16,-3 7 28-16,8 8 16 16,0 8-7-16,4 4-3 0,1 5-15 15,0 0-19-15,11 10-1 16,11 8 1-16,6 6 13 16,4 0-8-16,3 0-5 15,0-7 0-15,-2-5-1 16,-7-5-22-16,-6-7-34 15,-7-7-17-15,-7-18 11 16,-6-9-2-16,-7-14 38 16,-25-18 12-16,-14-21 7 15,-3 6 6-15,7 13 1 16,9 19 11-16,20 31 56 16,5 11 10-16,7 7-43 15,1 11-34-15,21 25 1 0,10 14 27 16,11 7 6-16,4 9-4 15,0 1-14-15,0-1 1 16,-6-1-5-16,-6-8-5 16,-9-10-7-16,-8-14-30 15,-7-17-5-15,-10-16 23 16,0-10 12-16,-2-23 1 16,-9-12 5-16,1-4 2 15,6 1 10-15,4 7-1 16,0 8-3-16,6 6-13 15,13 9 1-15,4 5-1 16,4 8 8-16,3 5-8 16,1 0-1-16,-3 11 0 15,-3 11 2-15,-5 6-1 16,-11 8 6-16,-9 4 1 0,0 4 0 16,-24 1-7-16,-6 1 7 15,-6-4-7-15,0-6 1 16,6-10-2-16,7-8-1 15,9-8-8-15,13-10-1 16,1-6-20-16,21-16-15 16,16-11 4-16,8-4 8 15,7-1-19-15,-3-2 6 16,-4 2 13-16,-5 4 8 16,-8 1 10-16,-9 4 5 15,-9 2 10-15,-5 1 0 16,-7 6 8-16,-2 1 24 0,0 4 16 15,0 5 7 1,0 3 9-16,-4 2 0 0,1 5-11 16,-2 0-19-16,2 10-17 15,-2 9-11-15,5 10-5 16,0 3 7-16,13-1-7 16,4-2 0-16,10-4-1 15,2-6 0-15,9-9-1 16,5-10-23-16,5 0-8 15,-2-19-9-15,-4-11-36 16,-12-6-5-16,-16-8 13 16,-14-5 15-16,-1-6 34 15,-26-8 11-15,-6 0 9 0,-2 0 18 16,3 6 29-16,8 14 20 16,6 13 7-16,8 13 1 15,8 15-10-15,2 2-37 16,2 27-22-16,16 14 12 15,8 12 15-15,6 3-5 16,6 1-10-16,1-7-4 16,-1-7-7-16,-1-10-6 15,-4-9-1-15,-5-9-18 16,-5-12-32-16,-7-3-9 16,-6-18 11-16,-7-13-2 15,-3-13 12-15,-4-19 22 16,-21-23 15-16,-2 5 0 0,5 9 1 15,2 18 10 1,8 28 35-16,3 6 20 0,2 11 8 16,7 9-25-16,0 17-39 15,3 24 1-15,13 10 10 16,7 10-8-16,2 4-1 16,3-3-5-16,2-5-5 15,-2-9-1-15,-1-9-69 16,-4-8-72-16,11-22-78 15,-9-9-147-15,-4 0-167 0</inkml:trace>
  <inkml:trace contextRef="#ctx0" brushRef="#br0" timeOffset="145345.8673">19815 10635 652 0,'0'0'612'0,"0"0"-363"15,0 0-54-15,0 0-52 16,0 0-43-16,0 0-38 15,0 0-13-15,56 66-9 16,-24-63-18-16,0-3-4 16,3 0 2-16,-4-11-2 15,-9-6-8-15,-7-2-2 16,-15-6-2-16,0 0 4 16,-16 0 17-16,-11 1 18 15,-4 8 1-15,-2 6-19 16,0 10-14-16,6 7-13 15,6 19 0-15,12 5-1 16,9 4-5-16,5 1-10 16,20-4-45-16,10-5-60 0,3-6-81 15,6-8-75-15,-1-9 0 16,-2-4 48-16,-8-7-11 16,-9-12 154-16,-9-4 86 15,-10 2 114-15,-5 1 122 16,0 1 79-16,0 4-40 15,-8 6-13-15,1 7-54 16,-2 2-74-16,1 9-65 16,2 15-35-16,2 8-8 15,2 9-5-15,2 0-7 16,0 0-8-16,11-5-5 16,2-4 0-16,5-8-1 15,1-11-17-15,-2-12-23 0,-1-1 6 16,-4-22 9-1,-3-16 6-15,-9-23-1 0,0-33 4 16,-35-34 15-16,-9-8 1 16,2 25 19-16,11 38 44 15,16 44 36-15,11 17 47 16,1 5-4-16,3 7-27 16,0 0-67-16,7 21-32 15,18 17 10-15,16 26 17 16,11 18-8-16,-7-4-19 15,-5-8-8-15,-16-9-7 0,-8-15-1 16,-2 5-91 0,-4 19-178-16,-5-16-239 0,-5-15-654 15</inkml:trace>
  <inkml:trace contextRef="#ctx0" brushRef="#br0" timeOffset="146697.7313">21474 10761 1075 0,'0'0'362'0,"0"0"-234"16,0 0 73-16,-60-80 1 15,34 70 18-15,-8 10-88 16,1 5-41-16,-5 25-21 0,0 25-13 15,5 26-11-15,13-3 12 16,11-1-9-16,9-14-16 16,25-16-18-16,12-1-14 15,24-2-1-15,3-20 0 16,9-19-42-16,0-10-32 16,-8-42-24-16,-6-26-15 15,-27-31 12-15,-28-20 35 16,-23-11 43-16,-35-10 23 15,-5 7 0-15,12 22 23 16,11 37 30-16,17 40 22 16,10 24 32-16,0 10-16 15,6 5-33-15,3 17-39 0,9 46-17 16,32 45 7 0,18 17 9-16,12 8-5 0,8-12-1 15,1-26-11-15,-12-23 5 16,-13-26-6-16,-13-26-48 15,-11-15-47-15,1-5-17 16,-3-11-14-16,-3-20-13 16,-14-13 36-16,-12-11 56 15,0 0 47-15,-11 3 15 16,-8 9 75-16,0 14 31 16,4 12-13-16,-2 12 2 15,4 5-30-15,1 10-35 0,2 17-8 16,3 9-6-16,6 7-3 15,1 6-5-15,3 0-11 16,13-1-6-16,4-6-5 16,4-9-1-16,2-11-7 15,1-13-40-15,0-9-23 16,-6-11-13-16,-2-18-8 16,-8-8 14-16,-5-1 24 15,-6-1 37-15,0 4 14 16,0 4 2-16,-9 5 25 15,1 8 21-15,1 7 10 16,5 5-7-16,2 6-21 16,0 0-17-16,0 10-10 15,12 9 11-15,8 8 4 16,5 0-4-16,2 0-11 0,3-6 0 16,-2-6-1-16,1-9 0 15,-6-6-34-15,-4 0-18 16,-6-15 5-16,-7-12 2 15,-6-8 14-15,0-12 21 16,-19-19 9-16,-13-24 1 16,-1 6 7-16,3 12 5 15,9 23 28-15,14 31 30 16,1 7-8-16,6 8-51 16,4 6-11-16,20 22-1 15,13 10 0-15,8 5 1 16,8 0-1-16,-5-1-61 15,-7-5-50-15,-7-1-92 0,-11-8-282 16,-14-11-246-16</inkml:trace>
  <inkml:trace contextRef="#ctx0" brushRef="#br0" timeOffset="147155.3597">22147 10536 1092 0,'0'0'222'0,"0"0"-42"15,0 0-150-15,0 0 20 16,145-14 11-16,-66 0-28 16,-3-1-21-16,-13-2-10 15,-23 2-2-15,-1-2 0 16,-2-7 0-16,-14 4 2 0,-10-2 10 16,-7 1 63-16,-6 4 25 15,0 3 15-15,0 6 26 16,0 6-16-16,-5 2-42 15,-4 14-54-15,-4 17-20 16,1 11 3-16,1 10-4 16,4 1-7-16,6-3-1 15,1-7 1-15,0-10-1 16,9-12-1-16,6-12-18 16,0-9-9-16,5-12 8 15,0-19 1-15,2-11 4 16,-1-5 8-16,-2 2 7 15,-1 5 8-15,-3 10 35 16,1 10 15-16,-2 9 13 0,4 11-23 16,3 0-5-16,4 7-6 15,5 8 0-15,-2 5-19 16,1 2-10-16,-4 1-8 16,-1-1-61-16,10 12-113 15,-7-7-310-15,-4-4-617 0</inkml:trace>
  <inkml:trace contextRef="#ctx0" brushRef="#br0" timeOffset="147531.7446">21974 11729 1751 0,'0'0'240'0,"0"0"-149"15,0 0-56-15,0 0 76 0,0 0-49 16,91-67-47-16,-39 33-15 16,7-8-43-16,29-21-122 15,-15 9-139-15,-13 7-431 0</inkml:trace>
  <inkml:trace contextRef="#ctx0" brushRef="#br0" timeOffset="148929.0203">22259 11054 1607 0,'0'0'287'0,"0"0"-43"15,0 0-105-15,0 0-51 0,12 85 39 16,14-30-32-1,8 8-25-15,2 1-26 0,0-4-21 16,-1-2-13-16,1-11-4 16,-2-7-6-16,-4-9 0 15,-3-13-33-15,-7-15-40 16,-7-3-3-16,-9-30 34 16,-4-12 16-16,0-10-3 15,-9-4 19-15,-1 9 9 16,4 9 1-16,4 10 0 15,2 11 9-15,0 6 7 16,3 9-2-16,14 2 6 16,7 0 16-16,10 17 6 0,5 5-11 15,7 2-12-15,0 2-18 16,0-3 0-16,-4-5-1 16,-4-7-19-16,-8-6-46 15,-7-5-24-15,-12-3 6 16,-8-16 32-16,-3-8 16 15,0-6 10-15,-9 0 16 16,-2-3 9-16,1 5 1 16,3 6 31-16,3 7 20 15,3 5 7-15,-1 7 1 16,2 6 1-16,0 0-9 16,0 8-21-16,12 14 15 15,6 6 5-15,7 5-8 0,4 1-13 16,2-3-12-1,2-5-11-15,1-4-6 0,-2-8-1 16,-4-9-6-16,-4-5-26 16,-6-7-18-16,-5-15 4 15,-10-11 6-15,-3-9 4 16,-2-4 12-16,-14-2 14 16,1 2 9-16,1 8 1 15,4 8 0-15,4 11 11 16,3 10 5-16,3 9 5 15,0 0-13-15,6 16-8 16,13 11 7-16,6 4-5 16,2-1 4-16,3-2-6 15,-1-8-28-15,-1-11-44 0,-1-9-36 16,-3-1-15-16,-6-23-22 16,-4-10 9-16,-8-8 39 15,-6-5 48-15,0-1 38 16,-8 4 11-16,-7 6 39 15,3 12 55-15,-2 11 3 16,4 11-6-16,0 4-26 16,-2 13-46-16,2 10-5 15,1 10-7-15,0 2-6 16,6 0 1-16,3-5-1 16,0-4-1-16,0-9-7 15,0-4-30-15,3-9-42 16,2-4-39-16,-3-7 54 15,-2-15 48-15,2-3 16 16,-1 0 13-16,0 2 44 0,4 7 43 16,3 5-25-16,6 8-23 15,6 3-14-15,11 9 17 16,9 13 0-16,5 9-9 16,1 8-22-16,-5 4-11 15,-5 3-6-15,-11 1-2 16,-13-2-4-16,-10 1-1 15,-2-2 6-15,-16-5-5 16,-12-6-1-16,-5-8-7 16,-1-13-6-16,-1-12 1 15,6-5 0-15,8-24 0 0,10-10-1 16,11-5-3 0,0-2 8-16,25-1 2 0,10-2 5 15,5 0-5-15,4 1-13 16,2-1 7-16,-3 1 10 15,-1 2 1-15,-8 0-1 16,-6 3 2-16,-8 2 1 16,-5 7 36-16,-8 3 11 15,-4 10 8-15,-3 7 13 16,0 8 4-16,0 6-3 16,0 2-21-16,-9 21-27 15,-1 9-5-15,-2 12 5 16,6 3-5-16,6 4-10 15,0-6 1-15,3-5-2 16,12-8-5-16,3-10 8 0,6-13-9 16,2-9 1-16,4-3 8 15,3-19-1-15,-1-7-2 16,-4-6-6-16,-3 0-7 16,-7 2-26-16,-5 4-40 15,-7 3-36-15,-6 6-31 16,-7 0-57-16,-14 4-170 15,-6 6-472-15</inkml:trace>
  <inkml:trace contextRef="#ctx0" brushRef="#br0" timeOffset="188831.8939">17261 13244 970 0,'0'0'289'16,"0"0"-65"-16,0 0-10 16,-80-43-17-16,57 43-5 15,-3 6-70-15,0 23-55 16,-6 28-7-16,0 27-8 16,-3 28-4-16,5 6-10 0,11-21 5 15,10-25-7 1,7-29-11-16,2-8-11 0,0 0-7 15,13-2-6-15,4-7 0 16,7-13-1-16,0-13 0 16,5-8-23-16,2-37 4 15,-3-27 0-15,-7-24 2 16,-9 4 10-16,-9 19 7 16,-3 26 0-16,0 20 0 15,0 5 0-15,0 5 1 16,0 5 0-16,0 9 0 15,0 3 5-15,13 19-6 0,11 13 15 16,10 9 3 0,11 4-11-16,8 2-5 0,6-5-1 15,7-9-1-15,1-10 0 16,2-14-40-16,-4-9-26 16,-10-12-23-16,-14-18 9 15,-18-11 23-15,-21-5 18 16,-7-7 26-16,-30-2 13 15,-12 1 2-15,-3 6 18 16,1 7 19-16,10 15 9 16,11 13 7-16,9 13-25 15,9 7-20-15,7 22-9 16,3 12-1-16,0 5 0 16,16 2 0-16,7-1 0 15,4-5-1-15,1-9-16 0,2-7-14 16,-3-9-6-16,-6-13-7 15,-8-4 10-15,-6-13 19 16,-7-15 15-16,0-8 24 16,-11-5 14-16,-1 1 17 15,0 8 6-15,6 10 1 16,6 8-17-16,0 14-29 16,22 0-6-16,17 22 7 15,16 13 11-15,11 12 14 16,17 21-10-16,4 17-15 15,-10 18-10-15,-16 4-1 16,-29-10-5-16,-23-21 0 16,-9-26 0-16,-6-14 4 0,-12-11-5 15,-7-5-1 1,-7-10-1-16,-8-10 2 0,-2-13-9 16,2-25-3-1,6-10-9-15,11-8 3 0,14-2 2 16,9 3-14-16,11 0-13 15,14 0 3-15,5 4 4 16,0 3 8-16,-5 4 7 16,-10 5 12-16,-6 3 9 15,-9 5-1-15,-2 2 2 16,-15 2-1-16,-4 1 18 16,0 5 9-16,0 6 7 0,5 4 4 15,5 8 3 1,5 3-4-16,6 14-21 0,0 18-16 15,6 15 0-15,15 6 0 16,10 5 0-16,8-6 0 16,9-8-2-16,4-11 2 15,3-13-19-15,-1-11-36 16,-7-9-15-16,-9-5 6 16,-11-19-1-16,-14-10 12 15,-13-6 14-15,0-6 24 16,-19 1 14-16,-2 2 1 15,-1 9 0-15,8 13 29 16,4 10 18-16,7 11 0 16,3 0-14-16,0 17-24 15,11 11-3-15,8 8 3 0,4 3 1 16,4 2-1-16,0-5-8 16,1-3 0-16,-4-9 0 15,0-10-1-15,-6-8-26 16,-6-6-17-16,-4-12-3 15,-8-17 32-15,0-11 13 16,0-4 0-16,-8-1 1 16,0 5 0-16,1 7 18 15,2 8 6-15,3 10 11 16,0 7 2-16,2 8-8 16,0 0-10-16,15 15 5 15,9 7 8-15,6 6-6 16,7 0-10-16,2-3-7 0,2-3-8 15,0-9-1 1,-4-9 0-16,-4-4-47 0,-8-11-21 16,-9-18 4-16,-12-12 9 15,-6-21 6-15,-39-28 15 16,-25-31 23-16,-3 9 11 16,9 20 6-16,23 35 25 15,21 32 25-15,4 11 9 16,9 6-13-16,3 8-34 15,3 17-12-15,24 22 6 16,10 14 6-16,8 8 2 16,6-1-8-16,7-4-6 15,-3-6-4-15,-3-9-2 16,-4-11-5-16,-8-13-45 16,-8-14-11-16,-10-3 3 0,-10-22 31 15,-10-13 27-15,-2-8 0 16,0 2 32-16,-4 4 17 15,1 8 12-15,2 10 2 16,1 5-17-16,3 4-16 16,18 9-14-16,7 1 0 15,8 0 7-15,7 16-5 16,-1 8-5-16,-6 5-6 16,-8 9-6-16,-13 8 0 15,-14 3 6-15,-1 4-2 16,-25 1-5-16,-14-2-22 15,-9-3-33-15,-20-10-49 0,-40-18-57 16,14-13-164-16,2-8-497 16</inkml:trace>
  <inkml:trace contextRef="#ctx0" brushRef="#br0" timeOffset="188996.11">18447 13297 1881 0,'0'0'249'0,"0"0"-60"16,86-70-90-16,-34 36-20 15,8-5-61-15,24-23-18 16,-14 9-187-16,-18-2-794 0</inkml:trace>
  <inkml:trace contextRef="#ctx0" brushRef="#br0" timeOffset="203589.7905">21212 14414 1318 0,'0'0'254'15,"0"0"-185"-15,0 0 40 16,0 0 78-16,3 16-45 16,15-16-35-16,10-17 0 15,5-8-24-15,4-13-16 16,1-8-34-16,-7-7-15 16,-9-6-17-16,-10-1 1 15,-12 2 5-15,-12 5-1 16,-20 10-5-16,-12 8 0 15,-5 8 4-15,-3 11-5 16,6 7-15-16,8 7-4 16,10 2 3-16,13 0-2 15,12 15 2-15,3 7-13 0,16 10 21 16,10 5 7 0,8 7 0-16,3 0 0 0,2-2 1 15,0-4 0-15,1-4-1 16,-2-6 1-16,-1-7 0 15,-1-9-44-15,1-4-92 16,-6-8-86-16,3-21-106 16,-8-9-187-16,-11-3-159 0</inkml:trace>
  <inkml:trace contextRef="#ctx0" brushRef="#br0" timeOffset="204453.7878">21501 13925 690 0,'0'0'356'15,"0"0"-142"-15,0 0 6 0,0 0-76 16,0 0-48-16,0 0-50 16,0 0-21-16,-3 59-14 15,26-48-10-15,0-5 9 16,3-3-9-16,-2-3 5 16,-6 0-4-16,-2-15 12 15,-7-3-12-15,-6-5 8 16,-3 0 6-16,0-5 46 15,-12 5 17-15,-1 1 31 16,-4 7-6-16,4 7-12 16,1 6-15-16,3 2-19 15,0 12-25-15,5 13-10 0,4 11 3 16,0 5 5 0,13 2 2-16,11 3-12 0,7-3-11 15,8-7-9-15,4-5 1 16,5-8-2-16,-2-9-43 15,-3-9-52-15,-10-5-61 16,-10-14-102-16,-13-11-41 16,-10-9-71-16,-1-5 96 15,-22-3 124-15,-2-2 124 16,1 4 26-16,3 5 132 16,6 6 64-16,5 12 21 15,8 4-25-15,1 9-21 0,1 4-13 16,0 0-63-1,10 13-39-15,11 11 31 0,6 4-11 16,3 2-33-16,0 0-21 16,-2-3-12-16,0-4-9 15,-2-7-1-15,-7-3-13 16,-3-10-48-16,-8-3-39 16,-5-7 11-16,-3-16 30 15,0-8 8-15,-5-6 17 16,-4 1 21-16,1 0 6 15,2 8 7-15,1 7 7 16,4 7 20-16,1 9 13 16,0 5-9-16,0 0-18 15,16 5 20-15,5 14 20 16,6 3-15-16,6 2-13 0,1 0-13 16,0-4-11-16,2-5 5 15,-6-4-6-15,-5-8 0 16,-5-3 0-16,-6-10 0 15,-6-13 0-15,-7-8 6 16,-1-11-6-16,-3-5 19 16,-14-4 17-16,-3-2-11 15,-4 7-3-15,2 8 2 16,7 13 9-16,2 11-4 16,5 12-19-16,2 2-10 15,0 16-9-15,3 7-18 16,3 8-17-16,3 0-13 15,18-1-60-15,9-4-107 16,22 0-87-16,-8-6-220 0,-6-8-357 16</inkml:trace>
  <inkml:trace contextRef="#ctx0" brushRef="#br0" timeOffset="205418.2057">22375 13548 1333 0,'0'0'237'15,"0"0"33"-15,0 0-39 16,0 0-39-16,0 0-87 16,0 0-58-16,0 0-17 15,-61 66 6-15,61-27-1 16,2 2-8-16,11 0-11 16,8-2-15-16,4-5 1 0,0-6-2 15,0-12-23 1,-2-12-27-16,-3-4-11 0,-5-17 1 15,-7-17 22-15,-5-7 14 16,-3-9 15-16,0-1 8 16,-6 5 1-16,-4 8 14 15,0 8 44-15,3 10 1 16,2 8 11-16,2 6-5 16,2 6-15-16,1 0-30 15,0 4-19-15,9 12 7 16,10 7 2-16,3 3 1 15,3 3-4-15,5 2-5 16,0-3-1-16,0-5 0 0,0-4-1 16,-4-8-12-16,-3-11-23 15,-5 0-15-15,-6-5 1 16,-7-14 21-16,-5-2 14 16,0-5 13-16,0-1 1 15,-9-3 0-15,2 1 10 16,3 2 6-16,4 1-2 15,0 5 4-15,0 6 1 16,4 4 6-16,7 6-7 16,5 2-2-16,4 3-2 15,5 0 4-15,5 3-3 16,2 7-8-16,3 2-6 0,5 0-1 16,1-4-16-1,4-1-59-15,2-7-5 0,1 0-15 16,-6-17-69-16,-8-5-43 15,-10-5 17-15,-11-2 86 16,-6-1 71-16,-7 2 33 16,0 5 70-16,-5 3 79 15,-6 5 20-15,2 3-16 16,1 7-33-16,0 2-22 16,0 3-34-16,1 0-24 15,-3 16-10-15,4 5-2 16,1 6-1-16,4 4-6 15,1 3-8-15,0-1-12 16,6-2 5-16,7-5-5 16,4-8-1-16,0-7-2 0,0-10-26 15,1-1-5 1,-5-15-2-16,-3-15 3 0,-5-6 9 16,-5-9 3-16,-2-9 13 15,-23-15 6-15,-6 2 1 16,-5 2 7-16,-3 4 27 15,12 20 11-15,0 7 31 16,8 14 9-16,10 14 27 16,6 6-27-16,3 4-44 15,8 23-26-15,15 16 23 16,12 9-2-16,8 8-15 16,3 1-10-16,1 0-11 15,-4-3-8-15,-3 23-141 16,-10-17-209-16,-14-7-785 0</inkml:trace>
  <inkml:trace contextRef="#ctx0" brushRef="#br0" timeOffset="206212.3904">19986 13436 1106 0,'0'0'332'0,"0"0"-66"16,0 0 9-16,0 0-74 16,0 0-65-16,0 0-60 15,0 0-44-15,95-20 29 16,20 30 36-16,18 4 16 16,4 4-41-16,-18-3-38 15,-33 1-18-15,-19-5-14 16,-22 0-2-16,-11 0-5 0,0 1-90 15,-5 2-85 1,-7 4-78-16,-22 11-117 0,-14-6-183 16,-16-1-72-16</inkml:trace>
  <inkml:trace contextRef="#ctx0" brushRef="#br0" timeOffset="206543.2266">20399 13779 927 0,'0'0'292'0,"0"0"10"16,0 0-104-16,0 0-97 15,0 0-41-15,0 0 63 16,134 12-3-16,-28-27-31 16,0-6-30-16,-19-1-34 0,-29 2-24 15,-18 3 1 1,1-4-2-16,-2-3-41 0,-6-6-36 16,-16-1-25-16,-15-3 48 15,-2-4 43-15,-23-1 11 16,-4 0 6-16,2 4 67 15,3 10 36-15,9 8 15 16,5 9 6-16,8 8-34 16,0 3-43-16,5 19-32 15,15 17 24-15,16 23 34 16,13 22-15-16,15 16-25 16,1 4-26-16,-9-18-4 15,-16-20-9-15,-1 0-74 16,-14-20-186-16,-10-3-494 0</inkml:trace>
  <inkml:trace contextRef="#ctx0" brushRef="#br0" timeOffset="213156.6839">18412 14611 408 0,'0'0'219'0,"0"0"-17"15,0 0 2-15,-9-72-17 0,1 45-5 16,0 2-22-16,-1-1-13 16,1 1-9-16,-3 2 29 15,2 1-9-15,1 7-37 16,-2 3-17-16,4 5-6 16,1 2-12-16,2 5-25 15,0 0-16-15,0 6-23 16,-1 19-20-16,-3 14-1 15,4 12 28-15,-3 10-7 16,6 3-4-16,0 0-9 16,0-4-9-16,0-2 0 15,3-4 0-15,3-2-1 16,1-5-34-16,-3-7-41 0,-1-9-51 16,-3-8-62-1,0-10-131-15,0-9-211 0,-11-4-163 0</inkml:trace>
  <inkml:trace contextRef="#ctx0" brushRef="#br0" timeOffset="213368.06">17981 14844 1048 0,'0'0'214'15,"0"0"-35"-15,0 0-118 0,0 0-35 16,0 0-20-16,0 0-6 16,0 0 0-16,17 14-74 15,-2-5-135-15,-3-1-135 0</inkml:trace>
  <inkml:trace contextRef="#ctx0" brushRef="#br0" timeOffset="213742.6824">17981 14844 1121 0,'105'-15'365'0,"-105"15"-93"15,0-2-62-15,0 2-45 0,0 0-39 16,4 0-60-16,13 14-34 15,5 11 51-15,9 9 13 16,5 4-14-16,3 3-22 16,2 5-10-16,0-8-15 15,-2-4-20-15,-3-6-7 16,1-8-6-16,-10-7-1 16,-2-8 1-16,-4-5-1 15,-3-5 8-15,-5-21 3 16,1-26-4-16,-6-27-8 15,-8-30-1-15,0-3-19 16,-4 17-18-16,-8 33-12 16,8 32-2-16,-1 15-22 0,-2 2-27 15,-16 13-67 1,0 0-150-16,-9 11-440 0</inkml:trace>
  <inkml:trace contextRef="#ctx0" brushRef="#br0" timeOffset="214054.1913">16481 14829 1250 0,'0'0'232'16,"0"0"-60"-16,0 0-32 15,0 0-106-15,-18 90 20 16,40-33 10-16,7 4-14 16,8 3-31-16,2-2-11 15,0-4-8-15,0-3-37 16,-4-6-107-16,-7-15-187 15,-11-13-283-15</inkml:trace>
  <inkml:trace contextRef="#ctx0" brushRef="#br0" timeOffset="214254.2243">16399 14862 637 0,'0'0'243'16,"-39"-88"24"-16,29 44-17 15,6 1-98-15,4 13-37 16,11 10-32-16,13 12-40 15,6 8-19-15,1 16-3 16,2 18-2-16,-3 12-9 16,0 22-3-16,-5-6-6 15,-6 5-1-15,-5-6-94 16,-4-13-128-16,0-9-158 16,-4-16-333-16</inkml:trace>
  <inkml:trace contextRef="#ctx0" brushRef="#br0" timeOffset="215071.5312">16619 14827 869 0,'0'0'335'0,"0"0"-32"15,0 0-183-15,0 0-84 16,0 0 9-16,0 0 36 16,66 106-5-16,-31-66-16 15,4-4-27-15,3-8-19 16,6-7-13-16,-3-11 0 15,-3-10 8-15,-1 0-2 16,-12-19-6-16,-11-10-1 16,-10-4-1-16,-8-9-5 15,-8 2 6-15,-13-1 0 0,-5 6 1 16,3 8 10-16,3 11 40 16,10 6 21-16,5 8-15 15,5 2-49-15,0 3-8 16,17 15-11-16,10 6 10 15,4 3 0-15,5-3-37 16,1-4-75-16,5-10-20 16,-5-10 11-16,-6-1 4 15,-10-21 5-15,-12-6 4 16,-9-6 30-16,-7-4 57 16,-19 0 22-16,-2 3 56 15,3 5 38-15,7 10 59 16,7 11-36-16,6 7-21 15,5 2-62-15,0 16-33 0,8 12 11 16,9 5 6-16,5 4-2 16,2-1-3-16,1-7-7 15,-4-7-6-15,0-8 0 16,-7-10-1-16,-5-4-9 16,-4-12 10-16,-5-14 0 15,0-7 0-15,0-4 1 16,-6 0 0-16,-4 2 6 15,3 7 21-15,2 10 28 16,2 5 4-16,1 8-13 16,2 3-23-16,0 2-19 0,7 0-5 15,12 12 0 1,5 2 0-16,9 2 2 0,4 0-1 16,1-2 0-16,0-4 6 15,-2-4-6-15,-5-5 1 16,-6-1 7-16,-5 0-1 15,-7 0 13-15,-1 0 16 16,-3-1 15-16,2-2-14 16,2 3-14-16,0 0-15 15,5 0-3-15,2 7-5 16,1 7 5-16,-1 1-6 16,-1-2 1-16,-6 0-1 15,-4-3-12-15,-3-5-44 16,-6-3-57-16,0-2-24 15,-20-9-87-15,-39-35-178 0,2 4-230 16,-3-9-75-16</inkml:trace>
  <inkml:trace contextRef="#ctx0" brushRef="#br0" timeOffset="215165.8503">17272 14369 555 0,'0'0'137'0,"0"0"-20"16,0 0-75-16,0 0-39 15,0 0-3-15,0 0-16 16,110 75-157-16</inkml:trace>
  <inkml:trace contextRef="#ctx0" brushRef="#br0" timeOffset="215431.6567">17565 14476 405 0,'0'0'363'0,"0"0"-106"15,0 0-92-15,-4 74-13 16,11-51-41-16,11-1-33 15,0-4-28-15,4-2-24 16,4-5-7-16,0-3-5 16,3-2 7-16,-1-1-1 15,-3 1 9-15,-3 1 8 16,-6 0-10-16,-7 2-5 16,-6-1-3-16,-3 3-1 15,0 0-9-15,-6-2-9 16,-8-2 0-16,-14-7-101 0,4 0-199 15,0-15-387-15</inkml:trace>
  <inkml:trace contextRef="#ctx0" brushRef="#br0" timeOffset="215754.0403">17553 14394 962 0,'0'0'356'15,"0"0"-159"-15,0 0-107 16,0 0 58-16,0 0-36 15,51 96-25-15,-26-64-23 16,4 1-13-16,-1-1-8 16,2 1-24-16,0-2-8 15,-4-6-11-15,-3-5 0 0,-8-11-1 16,-1-9-12-16,-6-1 12 16,-3-21 0-16,1-5 0 15,2 1 1-15,1 4 1 16,4 4 0-16,3 8 1 15,5 4 6-15,9 6 3 16,4 0 3-16,1 0 0 16,1 2-13-16,-1 5-1 15,-7-2 0-15,-5 0-96 16,-9-5-138-16,-6 0-316 16,-8-3-244-16</inkml:trace>
  <inkml:trace contextRef="#ctx0" brushRef="#br0" timeOffset="216070.6843">17987 14468 325 0,'0'0'181'16,"0"0"-72"-16,0 0-5 16,0 0 6-16,97 35-3 15,-76-35-13-15,-6 0 8 16,-4 0-6-16,-4-8 42 15,-6-9 7-15,-1-2-48 16,0-3-25-16,-9-1-11 16,-8 3-6-16,-2 3-6 15,-1 7 3-15,-1 7 10 16,3 3-33-16,3 5-20 0,4 12-9 16,7 5-1-1,4 0-6-15,0 0-52 0,18 1-35 16,10-5-36-16,10-5-55 15,22-10-32-15,-8-3-138 16,-9 0-336-16</inkml:trace>
  <inkml:trace contextRef="#ctx0" brushRef="#br0" timeOffset="216434.0709">18314 14310 354 0,'0'0'394'15,"0"0"-95"-15,0 0-39 16,0 0-35-16,0 0-88 15,0 0-63-15,0 0-4 16,-43 52-8-16,43-20-11 16,0 1-10-16,13-3-6 0,4-4-20 15,2-3-2-15,3-9-12 16,-2-8-2-16,-1-6 0 16,-5 0-14-16,-6-21 9 15,-5-12-6-15,-3-6 3 16,-10-10 3-16,-19-15 6 15,-20-18 0-15,0 6 0 16,4 10 1-16,9 20 14 16,16 22 35-16,3 7 42 15,7 9-21-15,10 8-55 16,0 13-16-16,18 16-1 16,10 12 1-16,7 7-1 15,8 7 0-15,9 13-41 16,3 15-72-16,-9 7-97 15,-10-13-187-15,-18-21-778 0</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47:02.620"/>
    </inkml:context>
    <inkml:brush xml:id="br0">
      <inkml:brushProperty name="width" value="0.05292" units="cm"/>
      <inkml:brushProperty name="height" value="0.05292" units="cm"/>
      <inkml:brushProperty name="color" value="#FF0000"/>
    </inkml:brush>
  </inkml:definitions>
  <inkml:trace contextRef="#ctx0" brushRef="#br0">9614 8754 880 0,'0'0'138'0,"0"0"-49"16,0 0-16-1,61-100 11-15,-14 55-6 0,10-7-4 16,10-2-32-16,2-2 10 16,0 2-36-16,-8 6-16 15,-6 9-4-15,-12 10-112 16,-15 9-73-16,-13 10-145 16,-15 8-200-16</inkml:trace>
  <inkml:trace contextRef="#ctx0" brushRef="#br0" timeOffset="190.0164">9521 8880 1124 0,'0'0'136'16,"0"0"-97"-16,0 0 4 0,0 0 53 16,127-66 26-1,-67 27-33-15,15-7-35 0,19-7-31 16,-7 6-16-16,-9 8-7 15,14 6-25-15,-31 14-170 16,-4-2-367-16</inkml:trace>
  <inkml:trace contextRef="#ctx0" brushRef="#br0" timeOffset="7523.9477">17978 9010 696 0,'0'0'49'0,"0"0"-31"15,0 0-12-15,-102-38 59 16,66 30 48-16,-4 0 11 16,-2 4-17-16,-6 2-5 15,-3 2-1-15,-2 0-18 16,-1 3-16-16,-3 5 0 16,0 3-15-16,1 1-7 15,1 4-5-15,0 1-13 16,0 2-3-16,2 1 3 15,1 4-5-15,-2 2-1 16,3 0-4-16,-2 7 1 16,-5 3-2-16,1 4 0 15,-4 9 2-15,1 4-9 16,0 6-1-16,1 1 0 0,2 1-1 16,5 0 3-16,1-1-9 15,9 2 0-15,4 1-1 16,8 3 1-16,10 11 5 15,15 14 0-15,7 13 4 16,26 4 3-16,16-7 13 16,9-7 6-16,4-7-7 15,4-2 6-15,5-2-23 16,3-1 2-16,-4 0 2 16,-2-3-6-16,-2-1-5 15,-10-10 0-15,-12-15 4 16,-6-12-4-16,-4-4 0 15,4 4 3-15,6-1-4 0,6 4-1 16,-2-7-5-16,-1-6 5 16,1-4 0-16,0-2-1 15,-1-2 1-15,-3-4-5 16,-1-2 6-16,-2 0 0 16,-1-2 1-16,-3 3-1 15,0 1 1-15,0 2 0 16,-2 4 0-16,2 1-1 15,-4 4 1-15,0 0-1 16,1 5 0-16,-1 0 2 16,0-1 5-16,0 2 2 15,4-2-2-15,1-1-1 16,1-2 0-16,4-3-5 0,3-4 0 16,4-4 1-16,2-8-1 15,3-2 0-15,1-10 0 16,-2 0 6-16,-1-3-6 15,-2-11 0 1,-1-7 5-16,1-3-5 0,-1-3-1 16,4-3 1-16,-1-4 0 15,2 4 0-15,1-1 0 16,-2 1-1-16,2 3 1 16,-2 2 0-16,-3 0 0 15,3 0 0-15,-2-3-1 16,2 2 12-16,1-4-2 15,2-2 4-15,3-2-1 0,0-3-6 16,1-1 1 0,1-3-7-16,-4-5 10 0,0 0 20 15,-7-6-5-15,-4-13-6 16,-6-17 5-16,-6-19-6 16,-8-3-6-16,-13 0-1 15,-6 5-6-15,-3 11-5 16,0-1 5-16,-4 2 5 15,-7 3-5-15,-4 6 22 16,-1-2 3-16,-5 0 0 16,-4-2-1-16,-5 0-8 15,-3-5-5-15,-6-1-12 16,-8 3-5-16,2 5 0 16,-1 12 1-16,6 14 1 0,9 12-1 15,-2 4 7-15,-4-3-7 16,-12-4 10-16,-5-3-11 15,-2 6 1-15,-1 5 1 16,-1 5 3-16,-4 2-4 16,1 4-2-16,-2 2 1 15,-1 3-1-15,-1 1 0 16,1 3 1-16,0 5 0 16,1 0-1-16,-1 4 1 15,-15 2-1-15,-15 6 1 16,-18 0 0-16,-6 14-1 15,8 10 0-15,11 3 0 16,14 2-1-16,-1-2 1 16,2 3-6-16,16-5-1 0,13-3-7 15,17-7-7-15,11-1-5 16,4 1-12-16,3 2-47 16,5 4-56-16,15 20-109 15,0-4-229-15,7-3-314 0</inkml:trace>
  <inkml:trace contextRef="#ctx0" brushRef="#br0" timeOffset="9541.8177">16621 11778 801 0,'0'0'92'16,"0"0"-60"-16,0 0 7 16,0 0 91-16,-86-38-5 15,62 24-35-15,-6-2-2 16,-7-1-1-16,-5 0 15 15,-9 1-29-15,-6 4-9 16,-7 7-25-16,-3 5-1 16,-3 1 5-16,-5 17-14 15,4 9-13-15,-1 7 0 16,2 8 3-16,1 10-4 16,-8 15 0-16,-2 25-2 15,-2 30 1-15,11 15 4 16,15 1 4-16,18-7 7 15,13-17 5-15,12-6-11 16,8-9-2-16,4-7-9 0,11-9-3 16,15-4-3-16,3-12-6 15,3-14 3-15,2-11 2 16,16 5-4-16,31 12-1 16,28 17 1-16,10 10 0 15,-18-13 0-15,-28-15 0 16,-14 3-1-16,-7 12 1 15,-2 11 0-15,-5 13 0 16,-22-7-1-16,-14-13 0 16,-4-9 0-16,-2-13 1 15,1-11 0-15,1-3 0 16,5 6-1-16,9 6 0 16,6 2 1-16,12-6-1 0,6-5 0 15,9-6 1-15,8-7-1 16,4-7 0-16,18-8 0 15,18-10 0-15,16-6 0 16,-10 0 1-16,-21 0-1 16,-24-5 1-16,-15-4 0 15,8-2 0-15,9-5 0 16,10-3 1-16,-3-2-1 16,-1-2 8-16,-2 2-9 15,-3 1 1-15,-4 4 0 0,-6-2-1 16,-4-1 1-1,-5-1 5-15,-7-4 9 0,-2-7 10 16,-2-3 13-16,-2-5-4 16,-2-4-6-16,-3-6-3 15,-3-2-2-15,-8-16 5 16,-7-19 4-16,-9-22 0 16,-15-13 3-16,-16 0-8 15,-11-1 3-15,-6 7-5 16,-5-2-3-16,-4 0-7 15,-7 0-3-15,-3 4-11 16,-5 4 5-16,0 4-4 16,-4 6 4-16,-3 8 4 15,0 6-2-15,0 4-8 16,3 2 2-16,2 4 7 0,9 12-2 16,12 12-6-16,11 15-1 15,3 4 1-15,-7 2-1 16,-2-6 1-16,-9 1 0 15,2 4 0-15,-1 4 0 16,-2 5 5-16,1 2-5 16,-3 3 5-16,-1 5-6 15,-2 8-2-15,2 2-5 16,0 2 6-16,2 0-8 16,7 9-1-16,6 4-10 15,11 0-17-15,8 0-52 16,27 14-67-16,0-5-146 15,28-5-382-15</inkml:trace>
  <inkml:trace contextRef="#ctx0" brushRef="#br0" timeOffset="11090.0398">20829 11933 1166 0,'0'0'143'16,"0"0"-117"-16,-114 26-24 16,59-9 56-16,-4 8 36 0,-9 3-8 15,-15 11-11 1,-17 13-13-16,-12 18-16 0,-3 7-11 15,8 6-2-15,10 0 2 16,12 0-2-16,4 6 8 16,7 6-5-16,5-4-14 15,8-6-5-15,13-14 2 16,12-16 3-16,8-14 0 16,4 0 2-16,0 4-8 15,2 2-9-15,1 2 2 16,10-6-8-16,9-9-1 15,2-3 1-15,16-4-1 16,15-3-1-16,11-3-11 0,10 2 6 16,6-1 0-1,5 4 5-15,-1 3-8 0,-2 8 2 16,-4 8 6-16,-1 14 1 16,-6 21-1-16,-3 16 1 15,-7 6 0-15,-11-8 1 16,-5-21-1-16,-8-21 6 15,4-10 16-15,3-2 8 16,10 5-2-16,10 7 0 16,14 3 3-16,21 2-9 15,27-6-3-15,23-11-10 16,11-17-2-16,-7-20-6 16,-7-6 5-16,-14-23-5 15,-2-13 7-15,-2-7-7 0,-3-8 6 16,-3-2-6-16,-2-3-1 15,-2 5-6-15,-4 5-6 16,-14 9-6-16,-14 11-1 16,-13 9-9-16,-5 3-3 15,6-2-2-15,9 2 5 16,8 0 0-16,-6 6 6 16,1 3 13-16,-5 5 8 15,-2 3 0-15,-6 0 1 16,-2 0 0-16,-4 0 0 15,-4 0 1-15,-2-2-1 16,-1-5 11-16,-2-7 11 16,0-1 6-16,0-4 3 15,-1 0-6-15,1-1-6 16,-1 0 5-16,1-1 39 0,-3-4-18 16,-7-6-13-16,-7-10 2 15,-10-20 24-15,-9-40 2 16,-3-42-10-16,-12-22 1 15,-2-3 0-15,10 19-23 16,2 31 0-16,-6 19-1 16,-12 9 3-16,-11 7-2 15,-17 1 7-15,-9-8-10 16,-12-12-3-16,-12-17-14 16,-15-10 4-16,-11 0-12 15,-5 11 0-15,3 22-6 16,11 25 5-16,1 19 1 15,1 14-1-15,-3 8 1 16,-3 3 0-16,1 4 0 0,4 0 1 16,4 1-1-16,5 3 1 15,3 4 0-15,15 5 0 16,12 5-1-16,12 5-1 16,3 0 0-16,-10 8-10 15,-24 18 10-15,-30 15-15 16,-27 20-3-16,-8 12-2 15,3 5 4-15,17-3-7 16,22-5-10-16,1 1-35 16,11-4-66-16,25-16-100 15,16-14-264-15</inkml:trace>
  <inkml:trace contextRef="#ctx0" brushRef="#br0" timeOffset="14649.321">18833 8716 1141 0,'0'0'163'0,"0"0"-34"16,70-101-14-16,-21 53-25 0,12-5-12 15,7 1-33-15,2 1-20 16,3 4-15-16,-5 1-10 16,-4 5-17-16,1-1-109 15,-19 11-160-15,-16 6-200 0</inkml:trace>
  <inkml:trace contextRef="#ctx0" brushRef="#br0" timeOffset="14916.8227">18756 8424 960 0,'0'0'131'16,"0"0"-74"-16,0 0 8 15,0 0 55-15,0 0-44 16,0 0-34-16,-39 110 30 16,9-29 7-16,-8 17-18 15,6-4-17-15,6-23 1 16,16-27-16-16,10-19-10 16,7 1-13-16,25-4-6 15,33-7 0-15,49-17-7 16,53-49-43-16,-15 0-131 15,-18-12-326-15</inkml:trace>
  <inkml:trace contextRef="#ctx0" brushRef="#br0" timeOffset="16308.6028">19882 7841 1023 0,'0'0'121'16,"0"0"-51"-16,-126 17 46 15,71 7-7-15,6 5-8 16,6 5-26-16,10 0-19 16,18-1-24-16,10-2-23 15,5-3-8-15,11-4 0 16,16-5-1-16,6-9 1 16,5-10-1-16,1-4-1 15,-2-21 1-15,-7-7 0 16,-10-6-5-16,-10-1 5 15,-9 0 1-15,-1 6 0 0,-1 6 5 16,-9 10 28-16,5 14 34 16,5 3-33-16,0 18-35 15,24 29-1-15,16 24 1 16,11 30 0-16,-3 21 0 16,-10 1 0-16,-17-13 0 15,-15-26 0-15,-6-24 1 16,0-23 0-16,-1-11-1 15,-11-2 0-15,1-4-10 16,-1-12-2-16,-1-8 11 16,1-42 1-16,7-31-9 15,5-31 3-15,13-14 5 0,14 6 1 16,2 22-1 0,-8 31 1-16,-6 17 0 0,-6 7 1 15,0 3 0-15,-6-1-1 16,-3 5 1-16,0 9 0 15,-3 4 5-15,-12 6-5 16,0 4-1-16,0 0 0 16,5 5 0-16,2 0 2 15,4 0 11-15,4 0-13 16,0 0-10-16,4 5 3 16,13 9 6-16,4 3 1 15,5 4 1-15,3 0 0 16,4 3 6-16,1-1-5 0,2-2 5 15,1-3-6-15,-1-8 1 16,-3-3 5-16,-6-7-6 16,-5 0 5-16,-4-17 3 15,-9-9 4-15,-5-10 0 16,-4-5-7-16,0-3 13 16,-7 0 35-16,-7 5 19 15,4 10 4-15,1 8-8 16,4 8-17-16,2 9-4 15,3 4-27-15,0 0-20 16,0 15-1-16,6 9-1 16,9 4 1-16,6 2 0 15,5 1 0-15,4-6 0 16,7-5-1-16,3-7-7 16,2-7 8-16,-3-6-2 0,-6-3 1 15,-5-14 1-15,-11-8-1 16,-8-5 1-16,-9-5 2 15,0-4-2-15,-9-2 0 16,-10 3 0-16,0 9 0 16,1 7 1-16,3 9 1 15,4 6-1-15,2 7 0 16,1 3-1-16,2 14-8 16,3 8 7-16,3 5-1 15,0 4 1-15,12-1 0 16,9-3-6-16,7-9 5 15,4-4-4-15,5-9 5 0,1-8 1 16,2-1 0-16,-2-17 1 16,-5-8-1-16,-5-7-1 15,-7-3-5-15,-9 0-9 16,-6 0 4-16,-2 4 0 16,-4 3 11-16,0 9-1 15,0 8 1-15,0 8 2 16,0 2-1-16,0 2-1 15,0 2-6-15,2 14-6 16,8 7 9-16,5 7 2 16,2 2 1-16,2 3 0 15,-3-2 0-15,-1 2 0 16,-5-4 0-16,-2-8 0 0,-3-3 0 16,-1-8 0-16,-4-7 0 15,0-5 0-15,0 0 8 16,-7-17 3-16,-5-12-10 15,-6-9-1-15,4-10 1 16,1-3 0-16,7 4 11 16,6 8 6-16,0 13 4 15,5 9-3-15,15 12-17 16,7 5-1-16,9 5 6 16,7 15 14-16,3 6 0 15,2 5-1-15,-5 6-14 16,-1 3-5-16,0 6-1 15,10 12-72-15,-12-9-414 0,-7-12-748 16</inkml:trace>
  <inkml:trace contextRef="#ctx0" brushRef="#br0" timeOffset="18962.3554">21749 11543 844 0,'0'0'383'0,"6"-126"-284"16,-1 24-74-16,-5-9 2 15,0 17 25-15,-19 28-23 16,-4 30-10-16,-1 10 2 16,-5 4 22-16,-3 4 15 15,-1 4-12-15,3 12 0 0,8 2-17 16,7 0-13 0,6 9-8-16,9 2-7 0,0 3-1 15,16 4 6-15,14 3 1 16,9 5 8-16,7-1 0 15,2 5 11-15,3 0 13 16,-4 0 2-16,-5 3 3 16,-3-2-1-16,-6 0-15 15,-5-3-4-15,-5-4-6 16,2-6-12-16,-5-4-5 16,0-9 0-16,-1-5 5 15,2-11-5-15,-1-20 1 16,-4-12-2-16,1-9-6 15,-7-4-3-15,-4 1 1 16,-3 4 7-16,-3 8 0 0,0 13 1 16,0 6 1-1,-6 10 23-15,-5 9 27 0,-1 5 18 16,-1 0-30-16,-3 13-17 16,2 7-3-16,2 5 6 15,6 2-13-15,6 1-10 16,5-1-1-16,22-3-1 15,13-7 1-15,27-9-1 16,20-8-1-16,-1-18-26 16,-8-9-34-16,-14-9-51 15,-19-2-34-15,-2-2 1 16,-4-6 18-16,-14 6 42 0,-10 4 43 16,-11 8 42-16,-4 7 16 15,0 4 61-15,-10 6 18 16,-4 6 31-16,0 0-12 15,0 5-7-15,1 0-30 16,-1 10-32-16,4 8-19 16,1 9-9-16,7 7-2 15,2 3 0-15,0 4-6 16,15-2-8-16,5-3 8 16,2-7-9-16,2-8 1 15,1-10-1-15,0-11-1 16,-3-3 1-16,-5-21-1 15,-6-14-11-15,-11-22-7 0,-14-29 7 16,-45-43 6 0,-25-27 5-16,-13-11 1 0,3 13 0 15,28 52 6-15,22 40 10 16,22 34 43-16,13 25 39 16,6 4-4-16,3 2-62 15,9 31-32-15,43 44 0 16,48 48 0-16,31 28 2 15,14 6 5-15,-5-2-7 16,-37-13-6-16,-35 7-113 16,-32-31-226-16,-31-17-630 0</inkml:trace>
  <inkml:trace contextRef="#ctx0" brushRef="#br0" timeOffset="20820.6101">14716 14826 717 0,'0'0'195'16,"0"0"-3"-16,0 0 37 15,0 0-22-15,0 0-23 16,0 0-64-16,0 0-82 16,-33-40-37-16,66 76 5 15,9 14 28-15,7 7 10 16,2 5-19-16,-5-2-14 16,-3-4-3-16,-5-8-1 15,-8-7-7-15,-6-10 1 16,-5-10 0-16,-10-11-1 0,-8-10 0 15,-1-10 15-15,-3-25-4 16,-13-8-10-16,5-10 6 16,4 2-6-16,5 7 5 15,2 9 1-15,9 10-7 16,14 6 0-16,1 9 0 16,3 10 0-16,0 0 0 15,1 12 0-15,-5 16 6 16,-3 8 6-16,-8 9 8 15,-8 4 11-15,-4 3-4 16,0 3-15-16,-1-3-3 16,-11-6-8-16,-1-7 6 15,2-11-6-15,2-9-1 16,3-9 1-16,5-9-1 0,1-1-11 16,0-14-10-16,1-16-18 15,12-13-13-15,0-10-9 16,0-8-11-16,-6-2 16 15,-5-2 25-15,-2 1 11 16,-3 4 11-16,-12 5 9 16,-2 5 0-16,1 11 13 15,1 7 25-15,2 7 27 16,5 11 14-16,4 6 6 16,4 6-28-16,0 2-41 15,13 10-15-15,16 14-1 16,11 10 46-16,7 7-11 15,7 5-15-15,1 0-10 0,2-3-9 16,1-5-1 0,-4-3 1-16,-3-11-1 0,-9-9-8 15,-9-10-27-15,-13-5-33 16,-13-8 4-16,-7-18 35 16,-7-8-5-16,-16-2 9 15,0-3 14-15,-2 7 11 16,3 5 1-16,6 7 22 15,6 4 11-15,4 7 8 16,3 7 1-16,3 2-21 16,0 0-20-16,9 7-2 15,12 13 0-15,7 5 11 16,6 5 13-16,4 1-9 0,-1-4-14 16,2-2 5-16,-5-9-5 15,-3-4-1-15,-1-10 0 16,-5-2-5-16,-6-16-35 15,-5-11-21-15,-6-5-5 16,-5-1 17-16,-3 7 24 16,0 6 16-16,0 7 9 15,0 4 0-15,0 6 12 16,0 3 1-16,0 0-12 16,0 0-1-16,9 8 0 15,9 8 0-15,5 1 15 16,4-1 0-16,2 0-6 15,-4-5-8-15,1-5 10 0,-4-6-11 16,-3 0 7 0,-4-9 0-16,-3-14-6 0,-9-7-1 15,-3-7-12-15,-2-4-1 16,-15 0-9-16,-5 3 12 16,2 10 9-16,-3 6 1 15,4 13 17-15,3 7 19 16,-1 2 12-16,5 22-11 15,1 13-16-15,6 11 2 16,5 10 13-16,0 4-1 16,19-2-8-16,7-5-12 15,6-8-14-15,4-14 0 16,4-9 6-16,4-14-1 16,-1-8 0-16,1-6-4 0,-4-19 5 15,-6-8 4 1,-6-4-11-16,-7-1 0 0,-6 2-13 15,-6 6-38-15,-9 9-74 16,0 7-117-16,-1 7-335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5:52:55.435"/>
    </inkml:context>
    <inkml:brush xml:id="br0">
      <inkml:brushProperty name="width" value="0.05292" units="cm"/>
      <inkml:brushProperty name="height" value="0.05292" units="cm"/>
      <inkml:brushProperty name="color" value="#FF0000"/>
    </inkml:brush>
  </inkml:definitions>
  <inkml:trace contextRef="#ctx0" brushRef="#br0">17198 6947 1190 0,'0'0'87'16,"135"-81"-55"-16,9 6 19 15,34-13 79-15,18-6-2 16,0 5-24-16,-11 8-14 16,9-3 3-16,-2 0-5 15,-6-4-30-15,-5 1-12 16,-11 5-10-16,-10 9-16 16,-17 9-6-16,-15 10-8 15,-37 17-5-15,-28 14 5 0,-27 12-6 16,-17 8 0-1,-12 3-67-15,-29 21-131 0,-15 8-66 16,-26 10-283-16</inkml:trace>
  <inkml:trace contextRef="#ctx0" brushRef="#br0" timeOffset="5652.8526">15093 11839 1043 0,'0'0'149'16,"0"0"-100"-16,0 0-33 16,-68 86 32-16,44-38 29 15,-3 1 18-15,2-3-16 16,3-7-18-16,4-14-20 0,4-10-21 16,2-15 2-16,-1-6 38 15,-2-37-13-15,-3-30-36 16,8-27-11-16,3 4-1 15,7 21 1-15,0 26 1 16,5 28 12-16,7 6 10 16,7 13-9-16,11 2-14 15,8 31 10-15,9 15 27 16,7 11 13-16,7 5-19 16,8-2 2-16,13-3-18 15,18-11-7-15,-8-17-7 16,-11-18-1-16,-11-11 0 15,-22-22-4-15,-2-15-35 16,-6-11-5-16,-19-7 1 16,-18-3 27-16,-5 2 16 15,-22 0 0-15,-8 4 7 0,-3 9 0 16,3 9 4-16,2 13 21 16,7 12 13-16,7 9-8 15,6 17-30-15,7 19-6 16,3 9 5-16,0 7 10 15,19-2-1-15,9-4-3 16,8-7-3-16,4-12-8 16,5-10-1-16,-3-12 1 15,-5-5 15-15,-8-13-3 16,-9-14 8-16,-11-9-6 0,-9-5-2 16,0 0 0-1,-18 0-2-15,-8 3-3 16,2 12-2-16,0 10-6 0,3 14 0 15,8 2-6-15,7 16-11 16,6 11-39-16,17 1-85 16,69-13-102-16,-4-8-313 15,7-7-459-15</inkml:trace>
  <inkml:trace contextRef="#ctx0" brushRef="#br0" timeOffset="7169.8663">16495 11112 563 0,'0'0'163'15,"0"0"90"-15,-53-73-16 16,38 52 8-16,5 17-35 16,10 4-95-16,0 30-99 15,18 33 8-15,17 31 44 16,6 9 7-16,0 0-32 0,-5-13-10 15,-9-25-12-15,-2-14-10 16,-8-13-3-16,-1-10-2 16,-2-5-6-16,-1-7 0 15,-3-11 1-15,-5-7 15 16,-2-31 12-16,0-16-19 16,4-10-8-16,1 0 0 15,4 6-1-15,4 10 0 16,4 15-1-16,5 11-6 15,2 10-2-15,7 7-3 16,4 0 11-16,3 13 1 0,2 1 0 16,2 0 1-1,3-3 1-15,-1-8-1 0,0-3 1 16,-3-3-2 0,-5-17-50-16,-6-10-35 0,-7-7-17 15,-9-5 5-15,-8-4 4 16,-9 3 52-16,0 1 31 15,-7 11 10-15,-11 4 25 16,-4 13 22-16,-2 8 4 16,-2 6-21-16,-1 11-8 15,2 14-3-15,1 11 8 16,5 5 12-16,6 2-5 0,5 3-11 16,8-5-7-1,2-2-7-15,20-7-8 0,8-8-1 16,7-13-1-16,2-11 1 15,2-1 1-15,-5-23-1 16,-9-8-21-16,-12-6-6 16,-12-2 13-16,-3 4 9 15,-15 1 5-15,-8 7 6 16,3 6 1-16,5 4 2 16,5 7 4-16,5 6 0 15,5 5-13-15,0 0-19 16,15 5 9-16,7 9 9 15,7 6 1-15,5 1 1 16,2-4-1-16,-1 0 0 16,-1-5 0-16,-5-7 0 0,-8-2-43 15,-7-3-20-15,-12-10 41 16,-2-7 22-16,-1-5 11 16,-11 0-1-16,-1 1 7 15,4 4 10-15,4 5 18 16,4 8 1-16,1 4-46 15,1 1 6-15,14 14-6 16,8 7 38-16,-1 1 8 16,8 2-12-16,-5 0-16 15,-2-6-9-15,-2-4-8 16,-7-6 8-16,-6-5-2 16,1-4 4-16,-3-7 31 15,1-13 4-15,-1-3-25 16,3-2-15-16,-1 3 4 0,0 5 5 15,1 3 0-15,4 8-5 16,2 0-9-16,9 4-1 16,6-2 0-16,6 0-1 15,8-2 1-15,5-2 1 16,4-6-1-16,-3-4-1 16,-5-6-30-16,-7-2-17 15,-15-7 1-15,-10-3 7 16,-13-2 8-16,0 0 25 15,-15 3 7-15,-7 4 1 16,-2 5 12-16,0 9 18 16,4 10 6-16,0 7-8 15,2 7-20-15,4 17-9 16,4 12 0-16,5 4 0 16,5 5 2-16,0-5-1 0,18-3 0 15,8-10 1-15,4-12-2 16,1-15 2-16,-1-3 7 15,-7-24 8-15,-9-16-5 16,-12-11 1-16,-8-18-5 16,-42-29-7-16,-22-28-1 15,0 11 1-15,10 22 6 16,21 37-6-16,20 34 7 16,1 6 51-16,4 5 13 15,4 5 2-15,10 9-41 16,0 6-33-16,12 25-9 0,18 20 9 15,13 22 1 1,2 2 7-16,-3-6-8 0,1-8 1 16,-6-12-1-16,9 5-57 15,30 8-136-15,-11-14-129 16,-12-23-528-16</inkml:trace>
  <inkml:trace contextRef="#ctx0" brushRef="#br0" timeOffset="7389.1228">18503 10507 1311 0,'0'0'179'15,"0"0"57"-15,0 0-115 0,0 0 32 16,-71 85-39 0,60-38-17-16,8 7-20 0,3 0-30 15,3-1-19-15,20-6-19 16,8-8-3-16,9-8-6 15,11-15-50-15,4-13-97 16,15-19-131-16,-11-13-222 16,-17-7-272-16</inkml:trace>
  <inkml:trace contextRef="#ctx0" brushRef="#br0" timeOffset="8587.6611">18797 10767 373 0,'0'0'74'0,"0"0"67"15,82-21 121-15,-42-2 67 16,-4-4-3-16,-9-1-65 16,-13-2-51-16,-13 1-54 15,-1-2-58-15,-13-1-48 16,-8 0-20-16,-1 1-10 16,2 1-12-16,3 4-7 15,7 0-1-15,4 2-1 16,4 4 0-16,2 5 0 15,0 6 0-15,0 9-1 16,0 0-21-16,8 20 6 16,4 13 17-16,6 11 17 15,3 7 14-15,6 2-3 16,6-2-13-16,7-10-9 0,5-10-5 16,5-14-1-1,2-17-14-15,-5-6-40 0,-7-27-17 16,-16-15-27-16,-15-11 39 15,-9-5 57-15,-20 3 2 16,-9 4 18-16,-3 12 33 16,5 12 22-16,5 16-14 15,7 9-22-15,2 8-19 16,4 10-18-16,-1 19 0 16,3 11 12-16,0 10 13 15,1 6-3-15,6 2-2 16,0-2-8-16,19-6-11 15,8-11 0-15,4-13-1 0,3-9-13 16,-2-17-26-16,-8 0-7 16,-12-17 11-16,-9-14 21 15,-3-10 13-15,-11-8 1 16,-8-1 1-16,-3 1 8 16,8 12 18-16,4 9 10 15,3 11 1-15,5 9-5 16,2 8-33-16,3 0-9 15,16 14 3-15,8 5 6 16,7 1 0-16,4-3 0 16,5-4 0-16,-4-6-25 15,-2-7-11-15,-6 0-22 16,-8-17-23-16,-10-10-6 16,-9-11 43-16,-4-6 35 0,-8-9 9 15,-10-3 0-15,-3 1 9 16,6 6 43-16,0 11 24 15,6 11-2-15,6 14-20 16,3 13-8-16,0 6-46 16,1 24-4-16,13 13 4 15,7 24 13-15,9 27 2 16,6 27 6-16,7 5 8 16,5-9 1-16,-2-30-12 15,-8-34-11-15,-6-17-6 16,-2-14-1-16,-1-1-15 15,-3-11-17-15,-4-7-8 16,-8-6 16-16,-13-23 24 16,-1-15 1-16,-12-10 5 0,-13-16-5 15,-1 1 0-15,-3 0 1 16,-3 3 4-16,4 20-6 16,-3-1 1-16,1 16 0 15,5 12 0-15,2 9-1 16,11 5-1-16,7 2-8 15,5 0-59-15,7 2 0 16,18 2 9-16,8-4-8 16,4 0 7-16,1-11-12 15,2-10-13-15,-9-5 15 16,-8-4 23-16,-12-8 31 16,-9-2 10-16,-2-7 6 15,-6-2 16-15,-9 5 39 16,0 5 24-16,4 10 19 0,4 11 10 15,3 7-14-15,2 11-27 16,2 3-64-16,0 23-3 16,13 10 0-16,10 13 8 15,5 4 4-15,7 5-11 16,0 2-1-16,4-1 0 16,-3 0-12-16,-5-5-96 15,-13 0-157-15,-6-12-275 16,-12-19-99-16</inkml:trace>
  <inkml:trace contextRef="#ctx0" brushRef="#br0" timeOffset="8785.2419">19843 10222 909 0,'0'0'144'16,"0"0"102"-16,0 0-70 0,0 0 7 15,92-62-34-15,-50 62-1 16,1 6-41-16,1 18-51 15,-3 4-27-15,-8 3-14 16,-6 0-15-16,-9-1-17 16,-8-7-68-16,-10-14-114 15,-7-8-284-15,-11-1-148 0</inkml:trace>
  <inkml:trace contextRef="#ctx0" brushRef="#br0" timeOffset="8890.9599">19990 9944 221 0,'0'0'111'0,"0"0"-111"16,115 48-17-16</inkml:trace>
  <inkml:trace contextRef="#ctx0" brushRef="#br0" timeOffset="9655.2301">20224 10076 977 0,'0'0'214'0,"0"0"-55"16,0 0-128-16,0 0 112 0,0 0 26 15,41 106-10-15,-23-66-46 16,-2-2-50-16,2-4-40 16,-1-4-17-16,-1-11 0 15,-1-9-4-15,0-10-1 16,-3-10 20-16,-1-23 7 15,-1-12-12-15,-3-13-3 16,1 0-5-16,0-1-7 16,1 9 1-16,0 7 34 15,3 13 10-15,-3 13 6 16,0 11-8-16,3 6-29 16,2 12-13-16,5 15 9 15,2 7 9-15,6 3-2 16,1 1-8-16,3-5-9 15,4-9 0-15,6-9-1 0,1-14-5 16,1-2-45-16,-8-26-41 16,-6-12-61-16,-13-11 7 15,-15-4 73-15,-1-4 52 16,-12 3 20-16,-6 10 6 16,2 13 15-16,4 14 24 15,3 15 2-15,4 3-44 16,1 17-3-16,4 10-1 15,0 4 0-15,0 3-4 16,6-4 5-16,4-5 0 16,2-7 0-16,-3-8-1 15,-4-7-9-15,-4-3 10 16,-1-13 29-16,0-13-16 16,-6-3 4-16,-6 0 49 15,0 3 21-15,5 9 9 0,1 7-1 16,3 10-21-16,3 7-68 15,0 19 2-15,0 23-2 16,16 26 25-16,10 24 3 16,3 7 9-16,7-2-3 15,-1-7-5-15,-2-12 5 16,-7-15-13-16,-6-15-20 16,-11-17-5-16,-8-12-1 15,-1-2 0-15,-12-2 9 16,-32 2 7-16,-34-7-8 15,-46-2-2-15,-17-8-7 0,20-7 0 16,33-5-61 0,53-15-86-16,46-44-63 0,19 3-339 15,20-8-456-15</inkml:trace>
  <inkml:trace contextRef="#ctx0" brushRef="#br0" timeOffset="10502.607">21901 9435 654 0,'0'0'545'16,"0"0"-400"-16,-80-10 42 15,47 13-65-15,0 21-15 16,0 10-22-16,5 8-2 16,3 4 2-16,9 4-28 15,12 2-25-15,4-4-17 16,18-6-7-16,21-9-8 15,7-15 0-15,8-13-2 16,-2-5-8-16,-9-18-23 0,-12-14 14 16,-13-9 3-16,-18-5 16 15,-1-7 9-15,-28-1-9 16,-12 5 9-16,-7 6 0 16,-7 14-2-16,1 14-6 15,9 12-1-15,10 3-1 16,18 1 0-16,17 9-35 15,10-2-24-15,44-4-13 16,6-4-31-16,9 0-20 16,-2-17-2-16,-13-6 20 15,-7-9 66-15,-14-2 40 16,-16-5 27-16,-6 1 63 16,-9 0 70-16,-2 3-3 0,0 8-2 15,0 8-11 1,0 8-7-16,0 11-39 0,0 5-85 15,9 25-4-15,15 30 0 16,11 35 35-16,15 38 7 16,5 14 4-16,-3-3-4 15,-6-19-8-15,-4-27-9 16,-6-24-15-16,-6-24-10 16,-6-20-8-16,-8-13 0 15,-1-5-1-15,0-8 0 16,-5-4 0-16,-5-24 30 15,-5-15-30-15,0-11-22 0,-6-3-3 16,-17 4 6-16,-9 10 5 16,-7 12 5-16,-7 13-9 15,-1 14-5-15,6 0 3 16,12 11 13-16,19 3-4 16,10-5-11-16,44-7-6 15,42-8 8-15,40-33 13 16,16-12 4-16,-6-2-34 15,-35 14-28-15,-41 19-51 16,-29 11-197-16,-31 9-466 0</inkml:trace>
  <inkml:trace contextRef="#ctx0" brushRef="#br0" timeOffset="11042.4761">19027 11884 1551 0,'0'0'190'16,"0"0"-53"-16,0 0-90 0,-12 80 61 15,27-2 9-15,22 23-35 16,1-3-17-16,0-19-22 16,-9-24-22-16,-7-14-15 15,2 4-6-15,-3 3 0 16,-2 0-42-16,-13-12-81 15,-6-20-56-15,-19-16 15 16,-17-18-67-16,-28-43-135 16,-18-40 97-16,-6-37 136 15,12-5 133-15,27 24 6 16,29 40 175-16,20 37 70 16,0 9-24-16,17-1-76 15,10 3-27-15,10 4-2 16,6 15-53-16,0 12-50 15,0 6 2-15,-4 21 12 0,-9 10-16 16,-9 11-8-16,-17 19-1 16,-4-4-8-16,-11 3-22 15,-24 16-114-15,5-28-184 16,-1-9-356-16</inkml:trace>
  <inkml:trace contextRef="#ctx0" brushRef="#br0" timeOffset="13155.1649">19181 11886 901 0,'0'0'524'15,"0"0"-457"-15,89-31 64 0,-40 27-15 16,2 4-9-16,-8 9-37 16,-5 14-12-16,-13 3-7 15,-7 5-7-15,-12 4-8 16,-6-2-8-16,-3-2-10 15,-15-6 0-15,0-9-11 16,-1-8-7-16,1-8-12 16,7-8-17-16,7-16-59 15,4-7-44-15,7-8 62 16,20-4 37-16,6 1 19 16,3 1 6-16,1-2 8 15,-1 1 7-15,-5 3-5 16,-8 2 7-16,-6 2 1 0,-8 6 7 15,-4 7 14-15,-5 7-6 16,0 6 19-16,-3 5 0 16,-3 4 10-16,-2 1-31 15,1 18-23-15,-2 9-7 16,3 8 7-16,5 5 0 16,1 4 0-16,0-3 2 15,14-1 4-15,9-7-6 16,11-5 0-16,5-9 0 15,3-8 0-15,-2-12 0 16,-4 0 0-16,-11-20 1 16,-10-10 4-16,-9-9 12 15,-6-5-6-15,-14-9 0 0,-12-4-9 16,-10 2-2 0,3 6 0-16,-3 13 0 0,8 12-1 15,8 15 0-15,9 9-6 16,8 2-37-16,3 19-13 15,13 6 23-15,17 2-21 16,12 0-45-16,13-10-31 16,6-8-51-16,8-11-17 15,-4-3 27-15,-6-19-25 16,-13-10 61-16,-17-2 8 16,-16-4 75-16,-13-1 53 15,-1 3 92-15,-17 2 36 16,-4 9 39-16,3 9-24 15,2 11-35-15,4 5-18 0,3 14-59 16,3 14-23-16,4 9-8 16,3 2-1-16,0 1 1 15,3-7 0-15,8-6 0 16,0-8-6-16,2-12-2 16,-3-7 1-16,-1-6-15 15,0-17 22-15,-5-8 39 16,1-3-17-16,-3 2-9 15,-2 6 48-15,1 7 42 16,1 8 8-16,2 11-35 16,6 0-76-16,6 15 1 15,12 13 60-15,6 13 2 16,9 9-16-16,1 6-17 0,0 2-6 16,-7 3-1-16,-7-2 3 15,-10 0-15-15,-14 2-3 16,-6-3 0-16,-15-5-2 15,-10-9 1-15,-7-15 0 16,4-16-1-16,3-13 1 16,8-14-7-16,9-18-31 15,8-12-24-15,5-8 9 16,19-6 11-16,6-5-4 16,1-1 11-16,-1-1 28 15,-7-1 1-15,-7 2 0 16,-10 1-1-16,-6 2 7 15,0 4 2-15,-8 3 3 0,-6 7 18 16,3 5 23 0,0 9 8-16,3 11 9 0,3 7 3 15,4 11 7-15,1 4-35 16,0 8-45-16,0 15-9 16,9 10 9-16,10 8 9 15,9 3-2-15,8 2-1 16,9-4-6-16,6-6 1 15,10-10 0-15,4-12-1 16,1-14-29-16,-2-10-45 16,-9-23-34-16,-11-13-28 15,-18-7-3-15,-15-3 60 16,-11-2 38-16,0 4 41 16,-17 4 10-16,0 9 56 15,0 7 24-15,4 11 10 0,4 9-8 16,2 10-11-16,3 4-28 15,-2 9-51-15,2 17-1 16,1 9 28-16,3 7-4 16,0 5-11-16,0 2 2 15,9-3-15-15,9-5 7 16,5-7-8-16,3-8 0 16,-1-11-1-16,-1-15-15 15,-5-4-8-15,-3-21-6 16,-8-9 10-16,-5-8 2 15,-3-3 5-15,0 0 1 16,-3 3 12-16,-5 9 0 0,3 8 0 16,0 8 2-16,4 11 10 15,1 6-12-15,0 0-12 16,3 3-10-16,12 12 21 16,4 2 1-16,10 0 1 15,4-5-1-15,11-1 6 16,4-10-5-16,6-1 4 15,-2-9-5-15,-6-10-46 16,-9-9-45-16,-14-3 21 16,-13-2 49-16,-10-1 21 15,-6 0 24-15,-11 1 14 16,0 5 29-16,3 8-2 16,4 8 1-16,4 8-11 15,3 4-26-15,3 0-29 16,0 15-13-16,0 9 13 0,3 2 9 15,7 3 0-15,-1 0-1 16,2 0-1-16,1-5-1 16,-3-5-6-16,-3-4 1 15,0-6-1-15,-5-6 1 16,-1-3 11-16,0-7 19 16,0-18-20-16,-9-7-10 15,0-9 0-15,0-2 0 16,4 0-1-16,3 9-1 15,2 12 0-15,0 8-10 16,3 11 4-16,11 3-8 16,6 3 8-16,6 13 6 15,5 4 1-15,3 2-1 0,2 1 2 16,-3-1-1-16,-7-6 1 16,-6-2 0-16,-7-4-1 15,-5-6 1-15,-5-1 0 16,-3-3 14-16,0-7 13 15,0-11-1-15,0-10-12 16,-5-6-5-16,4-4 3 16,1 1-2-16,0 4-4 15,9 8 11-15,6 8-9 16,1 9 12-16,3 7-5 0,5 1-7 16,3 4-2-1,4 13 5-15,1 4 8 0,-2 4-9 16,-2-1-9-16,-5 0-1 15,-4 0 6-15,-6-1-7 16,-7-3-39-16,-6-3-50 16,-21-2-93-16,-9-3-127 15,-8-6-587-15</inkml:trace>
  <inkml:trace contextRef="#ctx0" brushRef="#br0" timeOffset="24761.4605">2439 14004 694 0,'0'0'109'0,"-121"75"-62"16,77-37-10-16,-4 5 17 15,2 9-10-15,4 8 23 16,18-2-24-16,19-4-20 15,5-2-14-15,30-5-2 16,15-5-6-16,10-5 32 0,5 0 24 16,0 0-23-1,-2 2-16-15,-11 5-4 0,-14 8-5 16,-16 18 8-16,-17 22-4 16,-45 17-5-16,-28 4 3 15,-18-14 2-15,0-21-4 16,16-27 11-16,14-17 18 15,15-13-13-15,12-11-4 16,-4-5-5-16,5-5 5 16,7 0 31-16,12-19 21 15,14-2-73-15,9-1 0 16,21 0 12-16,10 5-4 16,9 7-8-16,3 8 0 15,-2 2-11-15,-1 12-12 16,-10 19 23-16,-6 22 0 0,-14 27 21 15,-13 34-1-15,-6 22 11 16,-11 12-4-16,-12-4 1 16,2-14 7-16,4-5-3 15,7-10 2-15,7-6-3 16,3-10 2-16,2-11-2 16,17-6-10-16,-4-16-1 15,6-11-1-15,-5-12 10 16,-1-4-1-16,3 5-6 15,0 6 5-15,4-1-2 16,-3-8 4-16,-3-7-1 16,1-7 5-16,-5-7-8 15,3-4-6-15,-4-4-1 0,-1-4-6 16,2-2-3 0,-3-6 8-16,2 0-2 0,2 0 4 15,3 0 2-15,5-14 4 16,3-5-11-16,7-3-8 15,4-5-6-15,5 0-68 16,31-9-94-16,-8 7-193 16,-6 2-472-16</inkml:trace>
  <inkml:trace contextRef="#ctx0" brushRef="#br0" timeOffset="26727.8082">1095 13944 1073 0,'0'0'192'0,"0"0"-69"15,0 0 21-15,0 0 3 16,0 0-4-16,0 0-62 16,-37-83-52-16,22 8-26 15,-12-24 3-15,-10-8 0 16,-3 18 4-16,1 24-1 15,6 30-8-15,5 11 20 16,-2 3-12-16,0 4 13 16,0 5-2-16,6 9-7 15,6 3 3-15,4 2-14 16,6 12-2-16,5 8-1 16,3 1-14-16,3 6 2 15,18 0 12-15,1 0-11 0,3 3 4 16,1 0 7-1,2 4 1-15,-4 3 0 0,1 10 1 16,-2 5-1-16,4 6 0 16,0 1 1-16,1-1 0 15,5-6-1-15,1-11 1 16,6-7-1-16,-1-12-1 16,6-10-6-16,1-11-1 15,1-3 1-15,0-20-74 16,5-32-91-16,-16 4-188 15,-14 1-232-15</inkml:trace>
  <inkml:trace contextRef="#ctx0" brushRef="#br0" timeOffset="27187.4519">1179 13690 1028 0,'0'0'149'0,"0"0"-130"15,0 0-19-15,0 0 0 16,0 0 27-16,80-44 5 15,-50 44 3-15,1 7 5 16,-2 13 11-16,-6 11 20 16,-6 6 13-16,-4 4-5 15,-5-1 0-15,-5 1-41 16,-2-9-19-16,1-10-12 16,-2-8-6-16,0-7 0 15,3-7-1-15,0-5-32 16,7-16-15-16,1-13 47 0,2-10 3 15,2-7 6-15,-6-2-3 16,0 0-5-16,-9 5 9 16,0 2-9-16,-6 8 11 15,-9 4-2-15,0 9 8 16,-3 5 21-16,3 7 37 16,1 7-4-16,6 6-15 15,2 0 4-15,3 0-38 16,3 15-23-16,0 12-11 15,10 6 5-15,7 3-3 16,7 2 7-16,7-1-6 16,6-7 7-16,8-4 0 15,6-9-5-15,4-9-4 0,3-8-116 16,15-15-74-16,-16-11-133 16,-14-4-247-16</inkml:trace>
  <inkml:trace contextRef="#ctx0" brushRef="#br0" timeOffset="27608.038">1847 13347 1039 0,'0'0'149'15,"0"0"32"-15,0 0-35 16,0 0-58-16,0 0-10 16,0 0-16-16,-73 91 0 15,70-53 5-15,3 3 2 16,0 3-25-16,3-2-18 0,12-4-15 15,3-6-10-15,7-6-1 16,0-9 0-16,-1-7-16 16,-1-10-34-16,-3-5-10 15,-6-17 29-15,-4-10 9 16,-7-6-1-16,-3-1 1 16,0 0 12-16,-13 3 10 15,2 5 0-15,1 9 1 16,0 7 6-16,5 6 22 15,4 6 18-15,-2 1-10 16,3 2-37-16,0 0-9 16,4 3-16-16,12 8 20 0,4 4 5 15,8-1 1 1,7-1 1-16,3-2-1 0,1-6 0 16,6-2-1-16,-2-3-1 15,-1-5-97-15,-8-15-101 16,-10-21-106-16,-8 3-83 15,-13 1-296-15</inkml:trace>
  <inkml:trace contextRef="#ctx0" brushRef="#br0" timeOffset="28659.3044">2199 13236 551 0,'0'0'264'15,"0"0"40"-15,0 0-38 16,0 0-39-16,0 0-83 16,0 0-84-16,0 0-51 15,-52-19-7-15,68 42 6 16,10 5 22-16,-1 1-1 15,6-1-9-15,-1-3-11 0,-3-3-7 16,-2-8-1-16,-4-6-1 16,-7-6-16-16,-4-2-43 15,-6-12-5-15,-4-14 35 16,0-7-41-16,-1-7-15 16,-9-2 42-16,-1 3 43 15,2 4 1-15,-1 9 33 16,2 6 18-16,2 7 8 15,3 7 7-15,3 6-21 16,0 0-46-16,5 8-22 16,12 9 22-16,5 2 5 15,4 2 8-15,3 1-1 16,-1-3-11-16,3-4 2 16,-2-4-3-16,-4-7-1 15,-5-4-75-15,-6 0-43 0,-9-11 5 16,-5-10-3-16,0-3 12 15,-9-6 49-15,-6-1 37 16,3 0 19-16,0 6 19 16,6 4 29-16,3 8 46 15,3 6 26-15,0 7-63 16,2 0-56-16,14 3-1 16,4 8 25-16,8 2 1 15,3-3-7-15,5 2-10 16,-2-5-8-16,5-5 8 15,-3-2-9-15,-5-5-22 0,-5-13-70 16,-9-6-24 0,-13-4-19-16,-4-3 93 0,-11-2 32 15,-10 2 10-15,-3 5 50 16,3 4 59-16,7 10 48 16,9 8-16-16,5 4-72 15,0 14-63-15,12 18 1 16,10 9 13-16,3 8 17 15,3 6-9-15,0 3 1 16,-1-2 2-16,-2-3-17 16,-3-1-5-16,-6-7-8 15,-2-7 1-15,-8-11-2 16,-5-13-41-16,-1-12 16 16,-7-4 23-16,-11-24-90 0,-1-13-13 15,-4-5 51-15,3-1 28 16,3 8 13-16,7 6 13 15,3 14 23-15,6 7 18 16,1 10-41-16,3 0 0 16,15 8 0-16,7 4 11 15,0 2 13-15,10-2-15 16,-2-4-2-16,0-8-5 16,-2 0-2-16,-4-10 12 15,-9-17-12-15,-3-7-11 16,-15-5-15-16,-5-7 10 15,-27-7 15-15,-24-19 1 16,-26-32 0-16,3 7 1 0,9 11-1 16,12 18 9-16,30 33 80 15,2 9 20-15,5 6 1 16,11 13 9-16,10 7-50 16,0 13-69-16,18 18 1 15,13 14 3-15,11 9 23 16,9 6-2-16,3 1-10 15,5-4-8-15,-1-8 2 16,3-8-9-16,-3-9-20 16,-2-12-122-16,2-20-88 15,-12-6-172-15,-13-15-396 0</inkml:trace>
  <inkml:trace contextRef="#ctx0" brushRef="#br0" timeOffset="29196.6539">3195 12679 776 0,'0'0'112'16,"0"0"-50"-16,0 0 6 15,0 0 49-15,0 0-51 16,81 43-34-16,-54-49-19 16,-2-14 10-16,-3-5-14 15,-10-9-7-15,-11 1-2 16,-1-4-16-16,-4 0 15 15,-16 4 1-15,-5 6 26 0,0 7 58 16,-1 9 54 0,6 10 4-16,5 1-45 15,3 17-62-15,9 10-25 0,3 9-9 16,0 8 5-16,18-2 5 16,10 0-9-16,6-5 4 15,9-4 8-15,3-3-5 16,-1-5 0-16,-2-9-9 15,-9-9 0-15,-6-7-1 16,-11-7 1-16,-4-21 11 16,-8-12 19-16,-5-8 7 15,0-6 16-15,0 1 1 16,0 3-10-16,0 11-7 16,0 7-6-16,0 11-9 15,6 8-16-15,8 5-6 0,3 4-13 16,10 4 8-1,4 0 5-15,7 0 16 0,3 11 15 16,-2-2 6-16,1 4-19 16,-5 1-9-16,-10 4-3 15,-6 7-5-15,-13 4 11 16,-6 9 4-16,-25 21 3 16,-53 42-19-16,1-11-68 15,-14 0-323-15</inkml:trace>
  <inkml:trace contextRef="#ctx0" brushRef="#br0" timeOffset="42511.2362">1414 14500 649 0,'0'0'75'0,"0"0"-53"15,0 0-14-15,0 0 5 16,-1-31 9-16,10 9 20 16,13-7 4-16,8-6-7 15,12-8 19-15,22-18 20 16,24-20-13-16,37-19-4 16,20-14-2-16,10 2-21 15,-9 6-5-15,-13 11-7 16,-8 4-3-16,-3 2 5 15,2 2 1-15,-3 0-3 0,-5 4 9 16,-5 4-2 0,-5 5-17-16,-8 7 2 0,-4 3 4 15,-19 12 2-15,-18 12 1 16,-19 10-10-16,-7 2-7 16,2 0-2-16,-1-1 1 15,0 1-7-15,-8 9 0 16,-10 6 0-16,-5 7-52 15,-9 6-116-15,0 5-11 16,-42 42-24-16,-3-1-76 16,-12 7-489-16</inkml:trace>
  <inkml:trace contextRef="#ctx0" brushRef="#br0" timeOffset="42803.3226">2078 14304 846 0,'0'0'111'0,"0"0"-97"15,0 0-1-15,160-109 77 16,-32 7 52-16,24-21 1 16,9-11-22-16,-1 5-12 15,-17 17-44-15,-3 8-12 16,-3 12-2-16,-13 7-32 15,-25 20 3-15,-29 18-14 16,-24 16-7-16,-13 10 5 16,-2 1-6-16,-4 5 0 0,-6 6-64 15,-12 9-105-15,-9 22-40 16,-18 9-24-16,-8 3-130 0</inkml:trace>
  <inkml:trace contextRef="#ctx0" brushRef="#br0" timeOffset="50461.1421">10591 13349 1307 0,'0'0'180'16,"0"0"-32"-16,0 0-15 15,0 0-68-15,0 0-46 16,0 0 3-16,-44 98 21 16,53-36 4-16,3 5-22 15,0-3-3-15,2-5 4 16,0-8-10-16,-1-13-15 0,0-13 0 15,-6-11 1 1,-4-12-1-16,-3-2 18 0,0-21 18 16,-10-15-25-16,-16-20-11 15,-10-22 1-15,4 4-1 16,2 7 1-16,8 15 3 16,11 20-5-16,2 2-11 15,2 7 0-15,7 12-15 16,0 11 17-16,20 0-16 15,9 9 13-15,5 8 12 16,5 8 12-16,2 0-11 16,-3 2 1-16,-2 0-1 15,-6-5 0-15,-7-1 1 16,-4-9-2-16,-9-2 1 16,-4-9 0-16,-6-1 15 0,0-6 11 15,0-16-26-15,-5-11 16 16,-2-4-16-16,3-2 2 15,4 3 3-15,0 8 1 16,4 13 4-16,14 8-11 16,7 7-21-16,6 4 21 15,8 14 4-15,2 7 7 16,2 2-10-16,-4-1 1 16,0 2-1-16,-1-2-1 15,13 3-108-15,-8-9-131 16,-10-8-355-16</inkml:trace>
  <inkml:trace contextRef="#ctx0" brushRef="#br0" timeOffset="50719.6729">11264 13146 1114 0,'0'0'180'0,"0"0"-8"16,0 0-98-16,0 0-2 15,13 81 81-15,-3-8 9 16,5-1-32-16,-3-1-13 16,7-9-36-16,1-16-20 15,8 1-29-15,11 1-14 16,4-17-12-16,9-11-5 16,17-20 0-16,22-13 6 15,25-36-7-15,10-15-133 0,-28 7-214 16,-25 7-419-16</inkml:trace>
  <inkml:trace contextRef="#ctx0" brushRef="#br0" timeOffset="52069.6145">12947 13132 1538 0,'0'0'191'0,"0"0"-75"16,0 0-31-1,-88-24 26-15,57 24-13 0,-5 13-30 16,0 16-25-16,-1 6-5 16,6 5 8-16,10 3-9 15,7-4-19-15,14-3-10 16,0-4-8-16,17-7-1 15,9-9-8-15,6-4 9 16,0-10-17-16,2-2-6 16,-3-7-14-16,-5-10 25 15,-7-5 3-15,-8-2 9 16,-6-2 1-16,-5 4 8 16,0 1-2-16,0 5-1 15,-6 5 18-15,1 7-2 0,0 4 5 16,5 0-27-1,0 8-5-15,0 15-4 0,14 7 8 16,7 4 0-16,4 2-6 16,6-4 7-16,4-3 0 15,0-9-1-15,-1-11-1 16,-3-9 1-16,-5-2-5 16,-5-21-12-16,-8-12 9 15,-12-22-4-15,-4-27 3 16,-31-34 4-16,-10-4 4 15,5 19-8-15,9 30 9 16,14 43 1-16,10 14 11 0,0 9 23 16,2 7 0-16,4 7-34 15,0 27-4-15,16 24 4 16,12 4 1-16,9 6 7 16,8 0-7-16,5-12 1 15,9 5-2-15,2-12 0 16,-2-11-63-16,-8-14-104 15,-6-17-69-15,-14-7 32 16,-13-18-58-16,-11-16 14 16,-7-6 45-16,-5-1 127 15,-13 0 76-15,-5 7 107 16,1 9 42-16,3 10 17 16,1 9-6-16,6 6-69 15,3 10-61-15,5 14-20 16,4 7-9-16,0 2 12 0,17 2-11 15,4-3 4-15,1-8-5 16,2-5-1-16,-3-8 0 16,-5-8 0-16,-4-3 9 15,-4-11 14-15,-6-11 11 16,-2-2 15-16,0-4-2 16,0 7 47-16,0 4 34 15,-2 10 6-15,2 7-63 16,0 0-71-16,3 17-9 15,15 12 9-15,5 10 1 16,6 9 8-16,3 4 4 16,-2 3-1-16,-5 1 6 15,-1 1-3-15,-12 1-14 0,-5-2 5 16,-7-3-5 0,-2-7 5-16,-18-10-5 0,-4-14 5 15,-3-15-5-15,-1-7 8 16,1-26-9-16,6-12-2 15,7-9-21-15,13-3-19 16,1-1-18-16,18 2-21 16,10 3-5-16,6 3-3 15,4 3 34-15,1 1-5 16,-1 0 10-16,-4 2 6 16,-5-2 32-16,-8 1 5 15,-5 1 7-15,-7 3 2 0,-4 5 19 16,-5 7 42-16,0 6 38 15,0 8 35-15,-5 8-14 16,-4 3-51-16,0 22-50 16,-1 11-8-16,4 12 27 15,4 7 5-15,2 5-4 16,6-4-2-16,12-5-10 16,3-7-15-16,2-10-13 15,-1-8 0-15,-1-14 3 16,-5-4-4-16,0-8 0 15,-4 0 8-15,-3-20 7 16,0-8 3-16,-4-10-5 16,-5-7-11-16,0-2-2 15,-3 4-21-15,-10 5-13 0,-4 10-14 16,1 13-33-16,-4 12-112 16,4 3-153-16,4 0-394 0</inkml:trace>
  <inkml:trace contextRef="#ctx0" brushRef="#br0" timeOffset="52226.1881">14163 13208 1600 0,'0'0'160'16,"0"0"-160"-16,0 0-234 15,0 0-361-15</inkml:trace>
  <inkml:trace contextRef="#ctx0" brushRef="#br0" timeOffset="80616.531">17495 13355 1272 0,'0'0'158'0,"0"0"-81"0,0 0-41 16,0 0 70-16,0 0-57 15,0 0-28-15,-49 66 17 16,65-23-4-16,-1 5 0 15,3 1-1-15,-1-6-8 16,-3-6-19-16,-2-6 1 16,-1-9-5-16,-5-9-1 15,-3-7 0-15,-3-6 9 16,0-9 15-16,-15-20-3 16,-18-25-15-16,-15-25-5 15,-15-20 5-15,4 8-5 16,13 19-1-16,17 31-1 15,17 21 0-15,6 6 15 0,5 7 2 16,1 7-17 0,12 3-20-16,22 19 13 0,7 9 7 15,8 0 7-15,1 1-5 16,-2 1 5-16,-2-4-6 16,-5-6 0-16,-7-2-1 15,-7-5-1-15,-6-5 1 16,-9-8-1-16,-6-3 1 15,-4-6 2-15,-2-18 18 16,0-7-10-16,-2-6 0 16,-3-2-10-16,4 3 0 15,1 10 5-15,0 6 3 16,6 9-7-16,10 7-1 16,8 4-2-16,7 0 2 15,8 15 16-15,3 2 6 0,8 3-9 16,1-3-6-1,-1-1-5-15,3-6-1 0,-5-2 0 16,0-6-1-16,-7-2-40 16,-9-7-34-16,-6-10-36 15,-11-9-13-15,-7-7-10 16,-8-3-11-16,0-4 29 16,-9 4 62-16,-10 2 46 15,-3 7 7-15,-1 9 19 16,0 5 36-16,4 7-4 0,1 6 31 15,6 0-28 1,2 19-32-16,7 9-19 0,3 10 14 16,0 5 10-1,16 5-13-15,9-1-1 0,2-4-6 16,7-4-6-16,-2-9-1 16,-2-7 1-16,-6-10 0 15,-5-10 2-15,-8-3 6 16,-1-8 29-16,-9-19 24 15,-1-9-28-15,-1-8-22 16,-18-6-5-16,-4 1 0 16,-7 3-6-16,-1 5-1 15,0 10 0-15,4 13-10 0,8 11-12 16,7 7 20 0,7 5-14-16,5 15-12 0,12 8-2 15,15 1-39-15,11 3-60 16,7-7-89-16,20-2-40 15,-10-7-54-15,-11-8-180 0</inkml:trace>
  <inkml:trace contextRef="#ctx0" brushRef="#br0" timeOffset="81007.6889">18481 13087 605 0,'0'0'160'0,"0"0"-46"15,0 0 62-15,0 0 33 16,0 0-38-16,-89-46-78 15,81 53-44-15,2 17-30 16,3 5-1-16,3 8 11 0,0 7-5 16,11 0-9-1,8-2-5-15,6-3-9 0,3-8 0 16,0-9 5-16,0-10-6 16,-4-12-1-16,-7 0-18 15,-4-26 13-15,-12-13 6 16,-1-22 1-16,-30-23 1 15,-27-24 3-15,-13-13-3 16,-1 7-2-16,11 28 1 16,22 36 8-16,16 24 24 15,9 20 37-15,4 6 3 16,6 0-21-16,3 22-43 16,5 19-9-16,18 13 1 15,9 8 8-15,8-1-8 0,6-1-1 16,4-8 0-16,3-5-6 15,-1-8-95-15,16-10-77 16,-16-10-159-16,-10-11-197 0</inkml:trace>
  <inkml:trace contextRef="#ctx0" brushRef="#br0" timeOffset="81561.8881">18736 12922 753 0,'0'0'101'16,"0"0"-76"-16,0 0-25 0,0 0 1 15,0 0 5 1,91 37 20-16,-68-37 17 0,-3-5-20 16,-4-5-11-16,-8-4 18 15,-6-3-5-15,-2-3 2 16,0-1 6-16,-10-1 28 15,-3 2 38-15,0 1 41 16,-3 7 8-16,5 3 2 16,-2 9-36-16,-1 0-35 15,2 14-41-15,0 12-23 16,4 10 1-16,6 6 2 16,2 3-3-16,4-3-9 15,19-3-5-15,5-5-1 0,8-9 0 16,4-9 0-1,6-12-1-15,1-4 0 0,-1-17-10 16,-6-16-7-16,-7-8-13 16,-11-10 12-16,-16-7-3 15,-6-16 15-15,-34-17 7 16,-7 7 1-16,2 13 5 16,3 18 3-16,13 27 47 15,5 4 36-15,2 8 8 16,11 13-26-16,5 1-56 15,0 24-17-15,23 18 12 16,7 11 12-16,10 10 2 16,7 4-5-16,3-3-10 15,2-4-11-15,1-2 5 16,-4-7-6-16,11 19-45 0,-12-15-156 16,-15-6-318-16</inkml:trace>
  <inkml:trace contextRef="#ctx0" brushRef="#br0" timeOffset="81902.8184">18603 13861 1446 0,'0'0'201'16,"0"0"-144"-16,0 0-41 15,0 0 12-15,0 0 48 16,0 0 23-16,124-59-25 15,-66 22-40-15,4-5-23 16,-6-1-11-16,-4 4-84 16,-5-2-118-16,-14 9-195 15,-16 12-305-15</inkml:trace>
  <inkml:trace contextRef="#ctx0" brushRef="#br0" timeOffset="82076.7041">18727 13962 1277 0,'0'0'235'0,"0"0"-196"16,0 0 67-16,0 0 71 15,114-29-14-15,-44-15-71 16,24-20-38-16,22-17-32 16,3-6-22-16,-28 18-98 15,-28 18-509-15</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47:50.311"/>
    </inkml:context>
    <inkml:brush xml:id="br0">
      <inkml:brushProperty name="width" value="0.05292" units="cm"/>
      <inkml:brushProperty name="height" value="0.05292" units="cm"/>
      <inkml:brushProperty name="color" value="#FF0000"/>
    </inkml:brush>
  </inkml:definitions>
  <inkml:trace contextRef="#ctx0" brushRef="#br0">9573 4696 909 0,'0'0'156'0,"0"0"71"15,0 0 30-15,-109-21-82 16,62 29-42-16,-9 22-28 15,-8 15-16-15,-9 21-5 16,12-1-14-16,12 3-22 16,13-5-19-16,26-15-18 0,10 0-9 15,7-10-2-15,44-13 0 16,41-22-9-16,47-30-16 16,12-33-68-16,-13-26-97 15,-42 7-58-15,-47 21-104 16,-25 17 79-16,-15 9 116 15,-8-4 157-15,-1 3 46 16,-4 1 161-16,-15 9 44 16,-1 8-48-16,-2 14-35 15,-2 1-24-15,-1 17-51 16,-4 15-21-16,-2 12 2 16,7 9-6-16,0 6-23 15,8 2-17-15,11-3-12 0,5-5-15 16,5-10 5-16,16-10-6 15,5-13 0-15,1-11 0 16,-2-9-1-16,-3-10 0 16,0-19-8-16,-4-10 9 15,-8-7-1-15,-4-4-10 16,-4 2 11-16,-2 6 1 16,0 8-1-16,0 10 1 15,0 11 0-15,-2 9 5 16,2 4-5-16,0 0-1 15,0 8-9-15,6 10 8 16,12 4-4-16,3 2 4 16,7-2 1-16,3-5-1 15,4-8 1-15,1-8 0 16,-2-1 0-16,-6-15 0 0,-7-11 1 16,-10-6 5-1,-10-4-4-15,-1-6 7 0,-12-5-2 16,-20-16-1-16,-1 2 24 15,-3-2 2-15,-3 3-8 16,12 19 18-16,3 9 32 16,11 15-9-16,8 15-32 15,5 2-33-15,3 23-8 16,18 13 8-16,5 11 2 16,7 7-1-16,5 4-1 0,-3 0 0 15,-1-4-2 1,-4-7-84-16,-7-10-48 0,-4-12-14 15,-12-12-129 1,-6-10-205-16,-1-3-185 0</inkml:trace>
  <inkml:trace contextRef="#ctx0" brushRef="#br0" timeOffset="187.2389">9705 4679 1039 0,'0'0'210'0,"0"0"-114"16,0 0-28-1,0 0 0-15,114-51-37 0,-56 26-31 16,27-13-38-16,-17 7-308 16,-9 3-640-16</inkml:trace>
  <inkml:trace contextRef="#ctx0" brushRef="#br0" timeOffset="367.2537">10429 4688 1245 0,'0'0'170'0,"0"0"-137"15,0 0-12-15,0 0 3 16,0 0-5-16,115-55-13 0,-51 18-6 15,-7 8-196-15,-10-3-208 16</inkml:trace>
  <inkml:trace contextRef="#ctx0" brushRef="#br0" timeOffset="1138.0025">10922 4234 1136 0,'0'0'175'15,"0"0"85"-15,0 0-85 16,-91 9-10-16,61 11-61 16,3 8-25-16,3 6-27 15,3 9-21-15,4 3-12 16,13 3-6-16,3-1-1 16,1-4-11-16,5-7 0 0,14-9 0 15,0-10-1-15,1-10 0 16,-1-8-1-16,-3-4 1 15,2-25 0-15,-6-11 0 16,-5-24 0-16,-7-28 0 16,-5-29-1-16,-15-8 0 15,-5 4 1-15,7 31 0 16,6 35 0-16,3 28 0 16,4 14 1-16,-2 6 41 15,3 5 8-15,1 6-13 16,0 4-37-16,3 37-3 15,3 27 3-15,25 20-1 16,5 1-5-16,3-18 6 16,-3-22 0-16,-5-19 0 0,6-2-29 15,6-4-44-15,2-8-42 16,-3-16-48-16,-4-4 33 16,-7-22 51-16,-9-9 50 15,-8-6 20-15,-10-3 9 16,-1 3 1-16,0 7 34 15,-6 8 42-15,-2 9 36 16,2 10-11-16,2 7-34 16,-1 0-45-16,-2 19-15 15,1 14-8-15,0 9 0 16,5 7 0-16,1 3 1 0,0-2 0 16,7-6-1-1,8-9-1-15,3-9 0 0,1-12-1 16,-1-13 1-16,3-1 1 15,0-22 7-15,-1-15 6 16,-3-8-11-16,-6-7-1 16,-3-2 0-16,-6 2 1 15,-2 5 4-15,0 12-5 16,-2 11 0-16,-3 12 8 16,2 9-9-16,3 3-1 15,0 9-27-15,0 13-9 16,3 6-2-16,12 4-41 15,3-2-49-15,6-2-19 16,4-11-90-16,19-17-12 16,-8 0-13-16,-3-14-138 0</inkml:trace>
  <inkml:trace contextRef="#ctx0" brushRef="#br0" timeOffset="1529.7296">11543 3892 500 0,'0'0'207'0,"0"0"53"16,0 0-33-16,0 0-45 15,0 0-87-15,0 0-69 16,0 0-18-16,-56 58-7 16,53-19-1-16,3-5-1 15,0-6 1-15,0-8-2 16,4-9-6-16,2-5-8 16,1-6 2-16,0-1 14 0,-1-16 10 15,1-11-9 1,-1-5 43-16,-3-9 36 0,-3 0 26 15,0 2 4-15,0 7-8 16,0 9 26-16,0 13-2 16,0 8-48-16,0 3-57 15,0 16-21-15,2 14 0 16,11 15 0-16,4 6 1 16,3 7 0-16,1 2 9 15,-3 0 0-15,-6-5 1 16,-9 2-5-16,-3-4 1 15,-11 1 0-15,-14-4-6 16,-10-4-1-16,-7-3-23 0,-10-1-91 16,-44-2-149-16,11-10-272 15,0-11-630-15</inkml:trace>
  <inkml:trace contextRef="#ctx0" brushRef="#br0" timeOffset="1709.8035">10734 4872 1066 0,'0'0'117'16,"0"0"-30"-16,0 0 78 15,130-44 11-15,-55 3-74 16,-3-4-48-16,6-2-32 16,-4-5-22-16,-13 9-26 15,12-16-161-15,-22 10-294 16,-16 13-360-16</inkml:trace>
  <inkml:trace contextRef="#ctx0" brushRef="#br0" timeOffset="1884.0701">10883 5026 1043 0,'0'0'265'15,"0"0"-128"-15,0 0-80 16,0 0 87-16,106-31 31 15,-20-17-55-15,-1-3-74 16,15-9-46-16,-28 15-100 0,-39 15-562 16</inkml:trace>
  <inkml:trace contextRef="#ctx0" brushRef="#br0" timeOffset="9933.7224">12152 12333 1035 0,'0'0'120'15,"0"0"46"-15,0 0 5 16,0 0-24-16,0 0-88 15,0 0-48-15,-12 53 8 0,44 25 43 16,9 20-4-16,0 8-26 16,-5-21-10-16,-11-22-14 15,-7-25-7-15,-5-8 1 16,0 4-2-16,-1 2-30 16,-5-1-71-16,-7-7-56 15,0-5-53-15,-17-9-1 16,-15-9 10-16,-10-5 33 15,-7-2 54-15,-7-15 55 16,-5-6 59-16,3 1 7 16,7 2 120-16,15 3 45 15,14 7 9-15,14 6-28 16,8 4-108-16,16 0-35 16,16 1 15-16,10 8 52 0,10 2 0 15,4-3-29-15,3-1-17 16,5-7 5-1,-2 0-14-15,1 0-21 0,-6-15 10 16,-8-5-5-16,-11-5-6 16,-11-4 0-16,-14-5-10 15,-12-5-4-15,-1-8 13 16,-11-3-8-16,-12-3 9 16,-1 0 0-16,2 6 0 15,4 11 2-15,6 12 20 16,7 14 21-16,5 10-20 15,0 11-23-15,11 22 0 0,10 12 14 16,3 11 14 0,1 6-12-16,-1 4-6 0,-2-2-10 15,1-1 1-15,-5 2-1 16,-4 22-73-16,-6-14-162 16,-8-11-391-16</inkml:trace>
  <inkml:trace contextRef="#ctx0" brushRef="#br0" timeOffset="12965.564">20134 12162 348 0,'0'0'215'0,"0"0"-59"0,0 0-9 15,7-96 43-15,-7 71 56 16,-7 2-46-16,-13 5-41 16,-6 5-15-16,-7 9 0 15,-8 4-32-15,-5 17-51 16,-6 29-26-16,6 6-22 16,8 10 9-16,10 1-1 15,16-10-5-15,7-2-16 16,5-7-5-16,11-10 4 15,13-10-9-15,7-15 9 16,9-9-9-16,7-30 10 16,-1-39-1-16,-15-40-24 15,-22-28-10-15,-18-16 13 16,-40-13 8-16,-16-2 13 16,-10 1 1-16,3 13 0 0,13 42 6 15,23 42-4 1,18 32 8-16,9 27 31 0,2 8 27 15,5 3-34-15,2 29-34 16,6 39 1-16,27 37-1 16,14 17 1-16,13 0-1 15,10-13-1-15,6-27-5 16,-7-23 5-16,-9-26 1 16,-14-19 0-16,-1-14-6 15,1 0-8-15,2-9-20 16,-2-21-21-16,-11-20 2 15,-15-5 10-15,-12-6 9 16,-8-2 9-16,0 15 18 0,-8 4 7 16,-1 15 1-1,0 14 8-15,2 13 20 16,2 2-17-16,1 13-12 0,-1 14 0 16,2 9-1-16,3 4-5 15,0 6-1-15,3-1 4 16,11-1-3-16,4-4 5 15,1-7 0-15,-3-6-5 16,2-9 4-16,-6-10-17 16,-3-8-38-16,-2-2 23 15,-5-24 23-15,-2-23 3 16,0-6-28-16,-10-7-18 0,-8 0 8 16,-2 17 24-1,-2 6 20-15,6 15-4 0,1 16 5 16,6 8-12-16,4 7 2 15,5 15-5-15,3 4 2 16,21 1-24-16,13-5-39 16,11-9-25-16,7-12-26 15,8-1 0-15,-6-22-7 16,-2-12-15-16,-12-8-15 16,-12-4 34-16,-14-3 73 15,-12-1 58-15,-5 1 26 16,-1 4 42-16,-12 8 42 15,-3 12 40-15,2 11-13 16,-4 13-36-16,0 1-59 16,-3 17-30-16,1 11-1 0,6 7-2 15,6 2 4-15,8 1-6 16,0-4-5-16,8-6-1 16,6-7-1-16,5-9 0 15,-3-7 0-15,-4-5 0 16,-1-5 0-16,-4-14 6 15,-3-4-4-15,-4 0 8 16,0 3 42-16,0 4 53 16,0 8-2-16,2 6-42 15,4 2-48-15,6 13-13 16,10 13 8-16,10 7 0 16,5 11 19-16,3 4-11 15,-4 6-6-15,-6 3-1 16,-8 4 7-16,-10-1-8 15,-7-6-6-15,-5-10-1 0,0-13 0 16,-6-14 5-16,-8-15-5 16,-1-5-1-16,-1-35-7 15,4-29-24-15,4-4-5 16,8 4-15-16,0 5 6 16,14 12 16-16,8-5 8 15,5-11-3-15,1 0 11 16,-1-1 7-16,-4 0 6 15,-4-2 0-15,-4-1 0 16,-8 7 0-16,-4 7 0 16,-3 12 23-16,0 14 36 15,0 13 18-15,-9 12-10 16,-2 5-35-16,-1 15-25 16,-3 16-5-16,4 6 7 0,5 6 6 15,6 3 5-15,2-5-5 16,16-7-9-16,9-7 1 15,7-6-1-15,5-6 0 16,1-2 5-16,0-3 7 16,3 0 1-16,-5 4-7 15,-4 1-5-15,-6 5-6 16,-5 4 5-16,-13 6-6 16,-10 6 6-16,0 10 3 15,-33 16-9-15,-37 31-44 16,4-13-166-16,-5-5-485 0</inkml:trace>
  <inkml:trace contextRef="#ctx0" brushRef="#br0" timeOffset="13140.5373">20900 12026 1117 0,'0'0'147'16,"0"0"-55"-16,97-66 90 15,-54 36-47-15,-4 4-73 16,-3 2-55-16,0 2-7 16,-9 5-197-16,-8 7-353 0</inkml:trace>
  <inkml:trace contextRef="#ctx0" brushRef="#br0" timeOffset="13320.4252">20900 12335 1041 0,'0'0'162'0,"94"-32"-21"15,-10-17-16-15,1-7 36 16,-9 1-53-16,-12 0-66 16,-15-8-42-16,-11 5-36 15,-16 4-297-15</inkml:trace>
  <inkml:trace contextRef="#ctx0" brushRef="#br0" timeOffset="14515.7185">11690 11589 667 0,'0'0'137'0,"0"0"5"16,-108-11 39-16,43 31-53 15,-20 41-4-15,-6 34 5 16,7 12-42-16,30-8-21 0,29-25-21 16,25-29-16-16,3-10-11 15,27 1-18-15,30-2-1 16,41-20-5-16,41-25 6 15,17-41 0-15,-6-28-5 16,-25-8-39-16,-48 19-20 16,-32 14-18-16,-27 14 24 15,-19 4 32-15,-2-2 26 16,-13-1 0-16,-15 2 19 16,-9 15 46-16,-8 13-11 15,2 10 0-15,0 13-9 16,7 20-4-16,8 11-12 15,8 12-4-15,10 2-5 16,10 3-1-16,0-4 0 16,22-3-3-16,12-8-16 0,11-11-1 15,4-14 1-15,5-13 0 16,-5-8 6-16,-7-16-6 16,-11-14 1-16,-11-11-1 15,-14-4 0-15,-6-5-1 16,-3 0 1-16,-12 7-1 15,0 7 1-15,1 7 0 16,5 12 1-16,3 9 21 16,5 6-5-16,1 2-17 15,0 0-12-15,11 13 6 16,8 3 6-16,8 1-1 16,3 0 1-16,8-6 0 0,4-8 0 15,1-3 1-15,-1-7 0 16,-7-17-1-16,-9-5-12 15,-11-8 0-15,-12-9 11 16,-3-4 0-16,-21-6 1 16,-7 0-1-16,-2 4 1 15,2 8 0-15,7 13 9 16,9 13 48-16,8 13-17 16,4 5-40-16,9 15-12 15,16 11 12-15,11 10-1 16,10 3 0-16,3 3 1 15,6 1-49-15,-1-5-47 16,-4-5-62-16,-2-10-115 0,-12-7-56 16,-15-11-321-16</inkml:trace>
  <inkml:trace contextRef="#ctx0" brushRef="#br0" timeOffset="14903.5778">12342 11676 603 0,'0'0'91'16,"0"0"-61"-16,0 0-8 16,150-96 11-16,-72 45-6 15,-4-2-21-15,-9 5 3 16,-19 8-8-16,-1-4 0 16,-1-4 1-16,-18 4 8 0,-12 7 21 15,-10 9 55 1,-4 9 54-16,-2 11 38 0,-9 8-58 15,-2 3-66-15,0 19-31 16,-1 4 16-16,4 6 4 16,7-3-10-16,3 0-11 15,4-2-8-15,19-5 1 16,6-4-2-16,9-6 7 16,5-2 4-16,6-2 1 15,0-1-5-15,-5 2 2 16,-1 2-10-16,-9 3-4 15,-13 8-6-15,-12 7-1 16,-12 24 12-16,-46 33-3 0,-45 36-10 16,-28 20-47-16,14-27-167 15,14-23-365-15</inkml:trace>
  <inkml:trace contextRef="#ctx0" brushRef="#br0" timeOffset="28571.9602">3923 3873 538 0,'0'0'80'0,"0"0"-44"0,0 0 40 16,0 0 25-16,-91-73-8 15,64 58 30-15,-4 4 50 16,-2 0-48-16,-1 3-47 16,-9 2 8-16,-2 3-28 15,-22 3-19-15,-24 0-4 16,-26 13-7-16,-15 7-8 16,-4 6 1-16,-4-1 4 15,4 1 8-15,-10 5-2 16,-6 7-11-16,-11 4 11 15,-7 3-5-15,-1 5-14 16,0-2 0-16,3 5-5 16,5 1 0-16,5 4 2 0,0 3-8 15,9 1 0-15,12 1 9 16,19-1 5-16,27-9 6 16,28-8 20-16,20-4-6 15,-2 12-19-15,-10 27-15 16,-9 34 6-16,0 16-7 15,13-2-1-15,14-9 1 16,15-15 0-16,11-2 1 16,8-1 0-16,3-4 9 15,21-5-9-15,10 1 1 16,14 0 5-16,10 6 8 16,11-4 11-16,16 0 5 15,14-4-13-15,18-6-2 16,16-6 5-16,3-9 1 15,8-7-7-15,4-9-3 0,4-8 0 16,8-9-11-16,7-14 6 16,15-10 2-16,3-13 0 15,3 0-1-15,0-16 11 16,-8-9 5-16,-7-12 14 16,-7-4-2-16,-8-10-4 15,-6-10-8-15,-9-6 0 16,-13-1-6-16,-14-5-5 15,-11 1 3-15,-8-3 2 16,-8 0-6-16,-5-5 2 0,-9 0-1 16,-5-3 0-1,-6-3 1-15,-3-1-1 0,-3-5-2 16,-1 2-5-16,-3 1-5 16,-2 2 0-16,-3 4-1 15,-6 6 1-15,-5-3 0 16,-7 1 0-16,-9-4 8 15,-10-3-1-15,-6 2 0 16,-3 2 5-16,-4-1 4 16,-15 4 1-16,-3 0 0 15,-3 12-4-15,-2 10-13 16,1 11 10-16,-1 5-4 16,-9-7-1-16,-7-4-4 15,-8-4 8-15,-4 6 5 16,-2 2-9-16,-1 0-5 0,-2 1 10 15,-5 4-10-15,-10-1-1 16,-18 3 0-16,-23 5-2 16,-15 14-4-16,-23 19 5 15,-22 18-14-15,-33 48-21 16,-53 46-19-16,-60 61-22 16,-62 72-11-16,70-37-135 15,20 4-346-15</inkml:trace>
  <inkml:trace contextRef="#ctx0" brushRef="#br0" timeOffset="117526.4781">10972 12891 742 0,'0'0'53'15,"0"0"-53"-15,-116-44 0 16,46 27-13-16,-24 5 13 15,-18 5 0-15,-9 7 19 16,6 17 20-16,17 21 9 16,25 4 2-16,-5 30-12 15,8 21-11-15,5 23-9 16,1 28 0-16,20 2 4 0,14 8 11 16,17 1-4-1,13 3 0-15,18 3-1 0,29 0 14 16,24-4 3-1,21-1 2-15,20-11-13 0,12-17-17 16,9-17 2-16,10-29-2 16,4-28-4-16,2-26-2 15,2-23-4-15,-3-15 4 16,-2-35 4-16,3-29 4 16,7-27 14-16,7-29 31 15,2-28-1-15,-11-24-22 16,-18-11 11-16,-36-5 8 15,-36 9-10-15,-40 15 20 16,-24 16-14-16,-53 15-30 16,-34 15-2-16,-41 10-12 0,-33 14-6 15,-21 17 0-15,-13 17 0 16,8 22-3-16,8 24-2 16,7 24 1-16,4 19-2 15,14 29-1-15,15 19-5 16,20 16 5-16,28 18 1 15,23 15-1-15,26 5 1 16,26 0-23-16,23-5-73 16,52-12-57-16,2-32-105 15,11-25-249-15</inkml:trace>
  <inkml:trace contextRef="#ctx0" brushRef="#br0" timeOffset="118569.0292">21868 11500 856 0,'0'0'227'16,"-105"36"-158"-16,27 1-49 16,-22 23-19-16,-11 21 76 15,3 15 20-15,12 3 3 0,17 3-6 16,18-3-18-16,7 1-6 16,10 2-13-16,14 2 1 15,16-4-8-15,14-3-21 16,14-5 9-16,23-18 8 15,33 1-8-15,24-7 0 16,21-7-16-16,31-1-12 16,5-13-7-16,7-9 4 15,8-14 2-15,2-11 4 16,9-11 48-16,4-2 11 16,2-16 4-16,-5-7 4 15,-11-7-8-15,-19-6-9 16,-20-3-23-16,-32-1-22 15,-29 2-11-15,-24 4 5 16,-17-3 0-16,-3-19 7 0,-10-29-5 16,-13-26 2-16,0-10 11 15,-23 0 3-15,-6 3-3 16,-1 10-6-16,-5-2 7 16,-14-1-13-16,-13-1-7 15,-18-4-8-15,-22 0-8 16,-15-1-5-16,-21 6-4 15,-15 13-6-15,-13 15-4 16,-9 20 3-16,-2 22 3 16,6 29-18-16,15 12-10 15,22 36 9-15,21 24-8 16,22 23-7-16,19 18-37 0,15 11-115 16,19-21-139-1,12-16-608-15</inkml:trace>
  <inkml:trace contextRef="#ctx0" brushRef="#br0" timeOffset="143243.7494">6341 14636 405 0,'0'0'69'0,"0"0"-45"0,0 0 30 16,0 0 1-16,0 0 7 15,-6-18 4-15,19 13 9 16,7 0-10-16,10-2-6 15,7 4 5-15,12 0 10 16,9 1 7-16,5 1-18 16,6 0-8-16,2 1-8 15,1-2-15-15,1 0-2 16,0-1 1-16,-4 0 3 16,-5-2-7-16,-6-1-7 15,-9-2-1-15,-7-1 11 16,-8-4 11-16,-4-1-5 15,-5-3-4-15,-1 0 2 16,-3-3 2-16,-1-1 2 0,-1-2-13 16,-1-2 0-16,0-2-4 15,1 1-5-15,-3-3 4 16,1-1-1-16,-2-1-1 16,-2 0 4-16,-1-3-5 15,-1-5 1-15,-1 0-5 16,-4-2-3-16,0 1-1 15,-3 2-3-15,-1 1 6 16,-2 3-3-16,0 2 9 16,-4 1 4-16,-6 1 5 15,-8 1 1-15,-4 3-5 16,-4-1 1-16,-8 1-8 16,-3-1-4-16,-5 1-2 0,-7 4-2 15,1 0-7-15,-4 7 5 16,-3 5-4-16,-4 4 11 15,2 5-7-15,-3 1-5 16,3 0 0-16,2 7 8 16,0 6-9-16,1 1 1 15,6 1 0-15,2 4 0 16,1 0 1-16,2 3-1 16,3 2 0-16,-3 1-1 15,4 3-1-15,-2 5 1 16,1 1 0-16,-2 2 0 15,2 4-1-15,-3-1 1 16,3 2 0-16,1-1 0 0,3 1 1 16,2 1 0-16,7-1-1 15,1 1 1-15,7-2 0 16,4 0 0-16,8 1 0 16,4 1-1-16,3-3 1 15,6 1-1-15,13-2 0 16,5-4 0-16,7-1 0 15,5-1 1-15,6-5-1 16,6-7 0-16,4-3 1 16,4-7 11-16,4-5 0 15,1-5 1-15,2 0 5 16,-1-12 6-16,0-1-6 16,-3-4-2-16,-1-2 5 0,-5-1-2 15,-3-1 3-15,-2-4 2 16,-5 2 1-16,-4-4 3 15,0 0 4 1,-3-3-13-16,-5 2-6 0,2-1 1 16,-6 4-4-16,-6 1 1 15,-3 4-5-15,-8 6 1 16,-2 4-6-16,-3 3 0 16,-2 3 5-16,-3 4-5 15,2 0 0-15,-2 0-1 16,0 0-7-16,0 0-67 15,6 33-98-15,-3 3-189 0,-3 0-331 16</inkml:trace>
  <inkml:trace contextRef="#ctx0" brushRef="#br0" timeOffset="156325.3623">13148 13308 466 0,'0'0'0'15,"0"0"-244"-15</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52:19.30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13436 4235 849 0,'0'0'191'0,"0"0"6"16,0 0-34-16,0 0 12 16,0 0-22-16,0 0-16 15,-43-5-24-15,49-4-36 16,22-7-19-16,28-14 10 15,35-15 7-15,29-14-20 16,7-4-21-16,-21 8-2 16,-28 16-5-16,-33 14-9 15,-5 3-2-15,3 1-3 16,-1-4-7-16,4 2 0 16,-13 6-5-16,-9 7-1 15,-11 2 0-15,-3 5 0 0,-5 2-1 16,-5 1-61-1,3 0-104-15,-3 1-138 0,0 10-238 16,-9-8-342-16</inkml:trace>
  <inkml:trace contextRef="#ctx0" brushRef="#br0" timeOffset="1847.0317">14266 4366 512 0,'0'0'179'0,"0"0"-26"16,0 0 7 0,0 0 44-16,0 0 6 0,0 0-48 15,-23-78-53-15,46 50-11 16,20-5-2-16,21-11-9 15,27-12 6-15,22-12-3 16,7-7-29-16,-20 11-7 16,-24 13-24-16,-27 21-12 15,-7 5 2-15,2 2-19 16,-3-2 0-16,2 4-1 16,-16 6-5-16,-14 7-66 15,-8 4-106-15,-10 3-74 16,-14 1-93-16,-8-4-460 0</inkml:trace>
  <inkml:trace contextRef="#ctx0" brushRef="#br0" timeOffset="2130.9795">14842 3577 995 0,'0'0'140'15,"0"0"-114"-15,0 0-18 16,0 0 112-16,0 0 29 15,113 28-28-15,-64-21-51 16,0-1-21-16,4 0-1 16,-4-1-24-16,-7 1-14 15,-11 5-10-15,-9 2 0 16,-12 5-1-16,-10 6 1 16,0 5 24-16,-22 8-8 15,-6 4 1-15,-5 3 2 16,2-4-8-16,5-4-10 0,7-9-1 15,10-10-7-15,9-17-126 16,4 0-229-16,9-11-304 0</inkml:trace>
  <inkml:trace contextRef="#ctx0" brushRef="#br0" timeOffset="2597.6434">15286 3198 1189 0,'0'0'193'0,"0"0"10"0,0 0-117 15,0 0-61-15,0 0 29 16,0 0 58-16,82 76-14 16,-37-54-31-16,3-4-27 15,1-5-13-15,1-6-17 16,-9-7 0-16,-4 0-10 15,-11-11 9-15,-9-8 3 16,-7-10 7-16,-5 0-7 16,-5-5-2-16,-3 0 3 15,-9 5 7-15,2 7 12 16,0 8 24-16,5 8 1 16,3 6-25-16,2 0-32 15,0 17-3-15,7 13 3 0,12 8 1 16,6 8 15-1,5 5 3-15,4 1 1 0,2-4 3 16,0-1-2-16,-2-5 1 16,-4-6-4-16,-3-5-4 15,-6-9-7-15,-9-4-6 16,-7-4-1-16,-5 2 1 16,-17 4 9-16,-46 25 4 15,-70 35-14-15,-95 49-37 16,13-8-147-16,-3-7-495 0</inkml:trace>
  <inkml:trace contextRef="#ctx0" brushRef="#br0" timeOffset="7090.3429">9697 6240 633 0,'0'0'75'0,"0"0"-57"16,82 31 11-16,-36-17 39 15,8 3 1-15,6-3 24 16,4 0 14-16,15-1 14 16,16-6-31-16,16-7-13 15,1 0-10-15,-21-3-9 16,-23-11 7-16,-19-2-8 15,-2-1-3-15,9-5-9 16,9-7 8-16,6-2-17 0,-7-2 4 16,-4 0-12-1,-5 2 17-15,-6 2-21 0,-3-1 2 16,-3 2-1-16,1 0-3 16,-4 0 7-16,1-3 3 15,0 1-2-15,0-1-17 16,-2 2 5-16,-1 0-1 15,-2-3 0-15,-3 3-7 16,-2 0-3-16,-4-2 5 16,-2 3 10-16,-5 0 8 15,-4-2-5-15,-2 0-4 16,-3 1 8-16,-6-2-1 0,-5-1 1 16,0-2-3-1,0-2-8-15,-11-1-6 0,-3-2 0 16,-7 2 1-16,-4-2 5 15,-1 3-8-15,-4-1-8 16,-4 0 4-16,0 1 6 16,-4 0 3-16,-1 0-14 15,-2 0 1-15,0 6-1 16,1 4-1-16,-3 6 1 16,-2 3 0-16,-2 4-1 15,-6 5-1-15,-2 2 1 16,-6 3 0-16,-4 3 0 15,-4 0-1-15,-1 0 1 16,-2 4-1-16,0 5 1 16,5 1 0-16,3 0 0 0,4 2 0 15,4-3 0-15,1 3 0 16,4-3 1-16,0 2-1 16,2 3 0-16,2-2-1 15,2 2 0-15,0 0 0 16,2 2 1-16,1-1-2 15,0 2 1-15,0 2 0 16,0 0 0-16,-4 3-1 16,-2 0 1-16,-5 4 1 15,-4 1 0-15,-4 2 0 16,0 2-1-16,1 0 1 16,2 1 0-16,8 0 0 15,3 1 0-15,5 0 1 16,2-2 1-16,4 2-2 15,2-3 0-15,4 2 0 0,5-2 0 16,2 2 0-16,4-1-1 16,3 2-1-16,5 3-4 15,3 2-3-15,5 5 8 16,2 5-5-16,1 3 5 16,0 4 0-16,0 3-1 15,9 1 1-15,2-1 0 16,5 0 0-16,3-4-1 15,5-1 1-15,3-2-5 16,10-1 5-16,5-2 0 16,4-1 0-16,8-5-5 15,6-5 0-15,17-2 6 16,-5-12-8-16,1-6 7 0,6-7 1 16,-13-10 0-1,9 0 6-15,-4-4 2 0,-4-11 5 16,-8-5 6-16,-5-1-8 15,-10-2 7-15,-9 2-1 16,-6 3-5-16,-9 2-1 16,-5 4-11-16,-7 6 0 15,-5 3 1-15,-2 1-1 16,-1 2 0-16,0 0-25 16,0 0-43-16,0 0-48 0,0 0-116 15,0 0-145-15,0-3-449 16</inkml:trace>
  <inkml:trace contextRef="#ctx0" brushRef="#br0" timeOffset="8657.1549">15079 6285 882 0,'0'0'136'0,"0"0"-75"16,0 0-28-16,0 0 73 15,0 0 23-15,101-8 26 16,-49 0-50-16,20-2-34 16,20-3-15-16,22-6 1 15,12-5 7-15,-12-1-3 16,-23 1-20-16,-31 8-1 16,-13 2-21-16,-5 0-3 15,4-1-9-15,1-3 3 16,3 0-4-16,-10 2-6 15,-8 4 0-15,-10 3-1 16,-7 4 0-16,-9 2-58 16,-6 3-44-16,-2 0-64 15,-12 3-109-15,-6 6-107 0</inkml:trace>
  <inkml:trace contextRef="#ctx0" brushRef="#br0" timeOffset="9058.437">15262 6629 1096 0,'0'0'131'0,"0"0"-122"15,0 0 33-15,0 0 134 16,148 3 24-16,-41-31-42 0,30-13-45 15,11-10-15-15,-11 0-16 16,-25 4-13-16,-31 15-8 16,-20 5-23-16,-19 8-7 15,-8 7-16-15,-3-2-2 16,-1 1-2-16,-4 4-4 16,-12 1-6-16,-8 6-1 15,-4 2 1-15,-2 0 0 16,0 0 0-16,0 0 0 15,0 0-1-15,0 0-4 16,0 0-5-16,0 0-28 16,-4 0-56-16,-1 7-49 0,-4 3-17 15,-1 2-33-15,-7 5-69 16,2 0-104-16,0-5-349 16</inkml:trace>
  <inkml:trace contextRef="#ctx0" brushRef="#br0" timeOffset="10605.5306">17840 3645 953 0,'0'0'121'16,"0"0"-5"-16,0 0 27 15,0 0 8-15,0 0-62 16,0 0-47-16,0 0-19 16,116-63-10-16,-77 86-11 0,-4 7 11 15,-5 9-3-15,-7 5 6 16,-12 4 21-16,-11 3 14 15,0 5-18-15,-20-4-14 16,-4-5-7-16,0-10-10 16,6-15 5-16,3-11-6 15,8-11 13-15,4-3 5 16,3-23-19-16,0-25-12 16,0-5 2-16,13-7-4 15,5-6 13-15,3 8-20 16,0-7 11-16,-2 4 10 15,-2 3 0-15,-4 8 1 0,-5 5-1 16,-7 9 1-16,-1 7 14 16,0 11 2-1,0 7 10-15,0 7 15 0,-3 7-1 16,0 0-29-16,2 17-11 16,-1 12-1-16,1 11 36 15,1 5 5-15,0 5 0 16,9 0 8-16,9-5 13 15,7-2-12-15,2-6-13 16,7-7-5-16,-1-4-3 16,-1-9 3-16,3-5-2 15,-4-4-9-15,1-7-7 16,-6-1-5-16,-2 0-7 0,-6-2 5 16,-3-7-7-1,-4 1-24-15,-4-4-68 0,-7-9-121 16,0-1-171-16,0 0-658 15</inkml:trace>
  <inkml:trace contextRef="#ctx0" brushRef="#br0" timeOffset="10961.5718">18966 3252 150 0,'0'0'836'16,"0"0"-548"-16,0 0-60 15,0 0-45-15,0 0 10 16,0 0-44-16,0 0-62 15,15-1-28-15,7-11 15 16,14-1-4-16,4-8-29 16,9-2-20-16,5-3-12 15,4 0-8-15,2-3 0 16,-2 2-1-16,-10 5-11 16,-8 3-63-16,-12 3-81 15,-11-3-108-15,-11 5-235 16,-6 2-247-16</inkml:trace>
  <inkml:trace contextRef="#ctx0" brushRef="#br0" timeOffset="11300.8204">19396 2813 354 0,'0'0'689'0,"0"0"-579"16,0 0-30-16,0 0 37 0,0 0 59 16,84 20-58-16,-42-15-53 15,-2-1-24-15,2 3-10 16,-3 1-2-16,-6 3-3 16,-9 1-14-16,-5 2-2 15,-11 1-1-15,-4 2 0 16,-4 5 1-16,-4 3 41 15,-15 5 14-15,-6 2-32 16,-3 0-14-16,0-3-13 16,2-4-5-16,7-5-1 15,2-7-27-15,14-13-63 16,3-3-93-16,0-18-350 0</inkml:trace>
  <inkml:trace contextRef="#ctx0" brushRef="#br0" timeOffset="11888.2668">20116 2276 1013 0,'0'0'250'0,"0"0"-6"16,0 0-144-16,0 0-53 15,0 0 48-15,22 82 54 0,3-48-10 16,8 0-17-16,3 1-50 16,3-6-17-16,0-5-33 15,1-7-6-15,-6-9-7 16,-2-5-3-16,-6-3-4 15,-5-15 4-15,-7-11 11 16,-8-6-3-16,-6-3-8 16,0-2-5-16,0 3 5 15,-11 5-6-15,2 6 6 16,2 9-5-16,1 5 8 16,4 9 15-16,1 0-10 15,1 0-14-15,0 13-15 16,3 12 9-16,13 7 6 15,4 7 1-15,4 5 11 16,6 3 6-16,1 2-2 0,-1 1 11 16,-1-2-6-16,-3 1-3 15,-7-3-2-15,-7-2 0 16,-6-3-2-16,-6-6-4 16,0-4 4-16,-15-5 8 15,-12-4 8-15,-10-5-5 16,-9-4-7-16,-9-5-8 15,-8-2-8-15,-1-1-2 16,-42 9-55-16,19-1-137 16,-1-1-436-16</inkml:trace>
  <inkml:trace contextRef="#ctx0" brushRef="#br0" timeOffset="16453.4885">17318 2798 760 0,'0'0'415'16,"0"0"-156"-16,0 0-138 0,0 0-47 15,17 107 110 1,-4-54-1-16,1 6-58 0,1-2-44 16,-1-1-33-16,-1-8-30 15,-1-10-9-15,0-10-9 16,-5-12-76-16,-2-10-123 16,-5-23-108-16,-6-13-72 15,-13-7-601-15</inkml:trace>
  <inkml:trace contextRef="#ctx0" brushRef="#br0" timeOffset="16743.825">17100 2501 791 0,'0'0'172'0,"0"0"38"0,0 0-19 16,0 0-27-16,0 0-53 16,0 0-69-16,0 0-27 15,-66 30 4-15,77-2 8 16,8-6-3-16,2-6-23 15,3-12-1-15,-1-4 0 16,-2-13 18-16,-7-13 9 16,-8-8 14-16,-6-2-14 15,-3-3-13-15,-20 3-14 16,-7 3 1-16,-5 5 13 16,-1 6-13-16,0 10-1 15,6 9-8-15,8 3-24 16,10 8-31-16,10 11-77 15,12 15-83-15,13-5-88 16,3-5-424-16</inkml:trace>
  <inkml:trace contextRef="#ctx0" brushRef="#br0" timeOffset="16956.9281">17258 2302 1247 0,'0'0'216'0,"0"0"36"15,0 0-134-15,0 0-79 16,0 0 11-16,42 87 73 16,-9-25-4-16,7 21-51 15,2 20-41-15,2 2-20 16,-8-22-7-16,-8-25-33 16,-5-32-129-16,12-23-128 15,-3-3-205-15,-6-3-114 0</inkml:trace>
  <inkml:trace contextRef="#ctx0" brushRef="#br0" timeOffset="17133.1046">17637 2532 927 0,'0'0'304'0,"0"0"32"15,0 0-172-15,0 0-99 16,0 0-25-16,-3 74 70 16,16-25 7-16,2 6-58 15,3 6-24-15,-3-2-23 0,0-1-11 16,0-5-1-16,-2-10-106 15,-4-10-120 1,-9-27-154-16,0-6-110 0,0-6-39 16</inkml:trace>
  <inkml:trace contextRef="#ctx0" brushRef="#br0" timeOffset="17327.5133">17599 2544 593 0,'0'0'280'0,"-10"-82"21"15,8 41-78-15,2 2-46 16,0 10-59-16,14 10-40 15,7 7-16-15,3 9-21 16,2 3-16-16,-1 15-9 16,-3 14-14-16,-4 11 14 15,-11 10 18-15,-7 9 28 16,0 2-23-16,-16 1-28 0,1-3-11 16,12-4-86-16,3-18-158 15,0-18-469-15</inkml:trace>
  <inkml:trace contextRef="#ctx0" brushRef="#br0" timeOffset="17764.4942">19601 1690 1016 0,'0'0'235'0,"0"0"7"0,0 0-53 15,-92 15-15-15,59 1-23 16,3 7-46-16,0 4-27 16,5 5-17-16,7 5-14 15,5 1-14-15,9 0-12 16,4-3-8-16,4-2-7 15,12-7-5-15,2-5-1 16,3-10-2-16,-2-9-9 16,-2-2 8-16,-1-10 3 15,-1-17 17-15,-3-4-2 16,-9-8-9-16,-3-3-6 0,0-1-10 16,-14 5-11-1,-7 6 8-15,-4 8-8 0,-2 12-16 16,2 7-27-16,4 5-11 15,6 2-27-15,10 11-57 16,12 4-72-16,13-2-128 16,5-7-234-16</inkml:trace>
  <inkml:trace contextRef="#ctx0" brushRef="#br0" timeOffset="17977.8675">19606 1299 1079 0,'0'0'283'0,"0"0"39"0,0 0-110 16,0 0-40-1,0 0-106-15,0 0-66 0,0 0-2 16,21 109 2-16,1-35 15 16,2-3-5-16,-3-9-9 15,-1-15-1-15,15 10-163 16,-4-5-175-16,-4-21-392 0</inkml:trace>
  <inkml:trace contextRef="#ctx0" brushRef="#br0" timeOffset="18176.5374">19835 1436 1104 0,'0'0'278'0,"0"0"-25"0,0 0-189 15,0 0-44 1,0 0 42-16,30 121 17 0,-5-63-10 15,4 3-14-15,-1 1-28 16,-1-1-15-16,-3-2-12 16,-5-3-3-16,-8-4-147 15,-4-15-168-15,-7-13-208 16,0-15-146-16</inkml:trace>
  <inkml:trace contextRef="#ctx0" brushRef="#br0" timeOffset="18362.6931">19878 1378 859 0,'0'0'223'16,"0"0"42"-16,2-82-113 15,14 55-27-15,5 10-23 0,5 5-45 16,8 11-4-16,0 1-15 16,1 13 7-16,-6 15-18 15,-5 8-17-15,-12 7-9 16,-12 9 8-16,-34 35-9 15,-15-11-61-15,-12-5-277 0</inkml:trace>
  <inkml:trace contextRef="#ctx0" brushRef="#br0" timeOffset="18779.2473">18281 2569 940 0,'0'0'346'0,"0"0"-111"16,0 0-94-1,0 0 7-15,0 0-65 0,0 0 6 16,99-30 11-16,-55 8-31 15,6-3-44-15,-1 0-12 16,-1 0-13-16,-4 2-10 16,1-10-151-16,-12 7-166 15,-9 0-336-15</inkml:trace>
  <inkml:trace contextRef="#ctx0" brushRef="#br0" timeOffset="19041.8298">18575 2149 1015 0,'0'0'231'0,"0"0"-52"15,0 0-114-15,0 0 79 16,84 0-3-16,-31 0-43 16,7 3-14-16,1 2-19 15,-3 2-28-15,-10 6-18 16,-12 4-19-16,-12 2-1 15,-16 7 1-15,-8 6 11 16,-11 2-1-16,-21 7 2 16,-8 2-12-16,-10-1-21 0,-32 8-127 15,11-11-167-15,1-12-581 16</inkml:trace>
  <inkml:trace contextRef="#ctx0" brushRef="#br0" timeOffset="24715.2123">19130 5934 713 0,'0'0'166'16,"0"0"86"-16,0 0-10 15,-45-96 15-15,35 74-72 16,3 5-22-16,0 7-28 0,6 5-50 15,-1 3-29 1,2 2-39-16,0 2-17 0,5 16-8 16,10 8 7-1,4 10 0-15,2 3 0 0,3 3 0 16,-2-4 1-16,-2-1-1 16,-1-7-33-16,-3-3-102 15,-4-9-75-15,-4-9-153 16,-8-7-262-16</inkml:trace>
  <inkml:trace contextRef="#ctx0" brushRef="#br0" timeOffset="25055.9976">18900 5523 818 0,'0'0'121'0,"0"0"-18"15,0 0 11-15,0 0-46 16,0 0-22-16,0 0-2 16,0 0 1-16,-6 81-12 15,21-70-10-15,3-6-8 16,0-5 1-16,-5 0-15 16,-1-13 42-16,-1-8-6 15,-7-6-11-15,-4-2-10 16,0 0-8-16,0 4-8 15,-11 4-1-15,-2 5 1 16,3 8 9-16,0 3 4 0,3 5-13 16,4 0-5-16,3 12-111 15,0 9 35-15,24 18-59 16,3-6-97-16,1-3-159 0</inkml:trace>
  <inkml:trace contextRef="#ctx0" brushRef="#br0" timeOffset="25320.8785">19316 5564 561 0,'0'0'646'15,"0"0"-486"-15,0 0-75 16,0 0 50-16,0 0 34 0,55 96-27 15,-32-56-38-15,1 6-32 16,0-1-34-16,-4 0-20 16,-3-1-11-16,-1 0-6 15,-5-4-1-15,2-3-25 16,-3-7-112-16,-3-15-109 16,-3-8-263-16,-4-7-419 0</inkml:trace>
  <inkml:trace contextRef="#ctx0" brushRef="#br0" timeOffset="25625.4851">19582 5578 1132 0,'0'0'315'15,"0"0"-120"-15,0 0-67 16,0 0 37-16,25 71 7 16,-7-33-38-16,4 2-38 15,1 5-25-15,2 2-26 16,-1 1-15-16,1-1-11 16,-2 0-13-16,-5-1-5 15,-2-3 0-15,-2-6-1 0,-4-3-45 16,-7-7-59-1,0-10-92-15,-3-17-81 0,-10-6-21 16,-7-16-369-16</inkml:trace>
  <inkml:trace contextRef="#ctx0" brushRef="#br0" timeOffset="25866.5851">19620 5530 884 0,'0'0'170'0,"0"0"-9"15,0 0 35-15,0 0-54 16,27-74-29-16,-7 68-34 16,2 6-25-16,2 0-22 0,-2 17-5 15,-5 5 2-15,-4 6 21 16,-8 3 12-16,-5 3-4 16,0 1-17-16,-11-3-22 15,-4-3-19-15,-2-3-15 16,-3-6-71-16,-7-3-78 15,3-9-186-15,4-4-361 0</inkml:trace>
  <inkml:trace contextRef="#ctx0" brushRef="#br0" timeOffset="27203.6071">19705 6614 901 0,'0'0'169'16,"0"0"-25"-16,0 0 30 0,0 0-17 15,0 0-71-15,0 0-54 16,0 0-16-16,36-30 3 16,-15 50 6-16,2 10 11 15,-6 6 32-15,-4 5 12 16,-7 2-12-16,-6 2-21 15,0-5-16-15,0-4-14 16,-2-4-7-16,-4-10-10 16,1-7 0-16,2-10 0 15,3-5 1-15,0-5-1 16,0-22-35-16,0-10-4 16,8-11-33-16,7-7 10 15,7-2 16-15,2 2-23 0,0 1 38 16,-3 7 12-1,-8 5 8-15,-5 6 11 0,-4 6 0 16,-4 6 10-16,0 8 28 16,0 6 38-16,0 6 29 15,0 4-20-15,0 9-46 16,0 17-5-16,0 13 15 16,0 14 16-16,0 6 4 15,11 1-5-15,1-6-12 16,5-10 1-16,2-8-17 15,3-11-11-15,2-10-4 16,1-8-6-16,2-7 7 16,1 0 6-16,2-16 9 0,-3-9-14 15,0-3-10-15,-5 1-11 16,-7 7-2-16,-9 6-37 16,-9 10-63-16,-16 4-121 15,-11 0-644-15</inkml:trace>
  <inkml:trace contextRef="#ctx0" brushRef="#br0" timeOffset="29323.9952">20190 5484 352 0,'0'0'235'0,"0"0"-43"15,0 0 0-15,0 0-58 16,0 0-54-16,0 0-29 0,0 0 33 16,18 61 46-16,5-20-24 15,3 13-4-15,10 15-13 16,8 18-7-16,5 12-7 15,-2 6-12-15,-10-19-16 16,-10-20 2-16,-8-23-8 16,-2-6-14-16,4 3-9 15,0 5 1-15,5 5-3 16,-3-6 2-16,-2 1-6 16,-3-5 2-16,0-2 0 15,-4-2-8-15,0-4-4 16,-2-5-1-16,-3-4 1 15,2-8-1-15,-5-3-1 0,0-5 1 16,-3-3-1-16,0-1 1 16,-1-3-1-16,3 1 0 15,-2-1-1-15,0 0 0 16,8 0-6-16,5-7 5 16,5-7 1-16,10-7 1 15,9-7 0-15,8-1 0 16,7-7 1-16,6-3-1 15,7-2 0-15,1 1 0 16,2-3 1-16,1 4-1 16,-7 2 0-16,-5 6-6 15,-10 3 6-15,-12 7 0 0,-10 3 1 16,-9 6 0 0,-10 4 0-16,-4-1 0 0,-3 2 12 15,-2-1-5-15,0-4-7 16,0-3-1-16,0-7 6 15,-7-4-5-15,-5-10 0 16,-6-9 1-16,-8-19 3 16,-12-28-4-16,-8-33-1 15,-4-13 0-15,5 5 0 16,9 12-21-16,12 39 1 16,8 23 9-16,6 19 4 15,3 10-2-15,1 1 9 16,-1-1-1-16,4 1 1 15,1 7 0-15,1 4-1 16,1 6 1-16,0 3 0 0,0 4-1 16,0 2-1-16,0 0 1 15,0 3-7-15,0-2 7 16,0 2-5-16,0-1 5 16,0 1 1-16,0-2 1 15,0-1 5-15,0-1 2 16,-5-1-7-16,-4 0 14 15,-3-1-8-15,-10 3 1 16,-9 3-8-16,-11 0 0 16,-24 15 0-16,-25 18 0 15,-22 12-1-15,-8 5 1 16,7-2-1-16,27-12 1 16,27-11 0-16,20-4 0 0,6-3 1 15,4 1-1-15,0 3 1 16,0-1-1-16,8-1 0 15,4 1 1-15,3-1 0 16,0-1-1-16,-1 0 1 16,-2 1-1-16,1-3 0 15,0 0 0-15,-2-3 0 16,0-2 1-16,-2 0 0 16,2-3-1-16,1-1 1 15,1-3 1-15,6-4-1 16,2-1 6-16,4 0-6 15,4 0 5-15,-1 0 3 16,2-3-3-16,0 1-6 16,0-3-1-16,0 2 1 0,0 1-8 15,0 1-2-15,2 1-40 16,7 0-74-16,8 0-74 16,-3 0-68-16,-2-2-286 0</inkml:trace>
  <inkml:trace contextRef="#ctx0" brushRef="#br0" timeOffset="29913.8561">20078 4772 965 0,'0'0'252'0,"0"0"2"16,0 0-83-16,0 0-63 16,0 0-19-16,0 0-2 15,0 0-5-15,90-21-11 16,-51 8-25-16,1-4-25 15,3-1-14-15,-2-2-5 0,-4-1 4 16,-3 1-6-16,-10 1-56 16,-5 3-81-16,-11-1-61 15,-7 4-134-15,-1 3-289 0</inkml:trace>
  <inkml:trace contextRef="#ctx0" brushRef="#br0" timeOffset="30243.7885">20234 4427 758 0,'0'0'328'0,"0"0"-61"0,0 0-99 16,0 0-75-16,0 0 22 16,85-5-18-16,-42 5-8 15,8 3-33-15,-1 4-21 16,-3 2-11-16,-4-2-13 15,-8-1 0-15,-6 1 6 16,-11 0-6-16,-6 0 3 16,-6 2 3-16,-5 3 19 15,-1 3 20-15,0 5 6 16,-9 6 0-16,-9 6-12 16,-5 3-23-16,-7 3-12 15,-5 0-9-15,1 0-5 16,-1 1-1-16,3-3-14 0,-3 1-109 15,9-9-253 1,5-17-942-16</inkml:trace>
  <inkml:trace contextRef="#ctx0" brushRef="#br0" timeOffset="32902.2702">21755 4956 522 0,'0'0'117'0,"0"0"-9"16,0 0 71-16,0 0 45 15,0 0-43-15,0 0-49 16,-14-26-37-16,14 26-34 16,0 0-35-16,3 6-19 15,11 9 14-15,7 7 44 16,4 3 13-16,2 0-18 15,1 1-16-15,-2-4-3 16,1-5 1-16,-3-4-2 16,2-5-11-16,0-8-5 15,-3 0-13-15,-1-5 7 16,-3-11 0-16,-5-5-11 0,0-6 3 16,-5-3-1-1,-4-4-3-15,-5 0-4 0,0 1-1 16,0 2 0-16,-11 3-1 15,1 8 1-15,-2 3 5 16,3 6-4-16,1 4-1 16,4 3 5-16,0 4 18 15,2 0-6-15,2 1-18 16,0 18 1-16,0 11-1 16,12 10 14-16,3 7 10 15,6 3 7-15,2 1-6 16,4 1 8-16,3-4-3 0,1-4 4 15,-1-4-8-15,0-4-12 16,-4-4-2-16,-4-3-5 16,-3-5-1-16,-7-5-4 15,-4-3 5-15,-3-5-6 16,-3-2 10-16,-2-3-2 16,0-4 4-16,0 3 12 15,-10-1 5-15,-7 1-4 16,-11 4-9-16,-11 2-6 15,-12 6-10-15,-23 11 0 16,-37 24-1-16,-48 29-34 16,-36 17-91-16,32-13-179 15,20-13-806-15</inkml:trace>
  <inkml:trace contextRef="#ctx0" brushRef="#br0" timeOffset="36684.4859">15216 6212 475 0,'0'0'73'15,"0"0"-65"-15,0 0 22 16,0 0 23-16,0 0 8 0,0 0-13 15,94 0-1-15,-61 1-1 16,3-1-2-16,4 0 5 16,6 0 0-16,-1-5-7 15,6-3-16-15,4-4-6 16,-3-2-1-16,0-3 11 16,0-2-4-16,-3-3 13 15,-1-4-4-15,0-2 4 16,-3 0 2-16,-2-2-19 15,-1 1 12-15,-3-2-6 16,-1-1-5-16,-4 1 3 16,-2-3 18-16,-2 0-12 15,-4-5 7-15,-1 0 13 0,-3-4-18 16,-1 2-2 0,1-1 0-16,-2 1-13 0,0 1-7 15,-1 4-2-15,0 0-4 16,0 1-5-16,-1 0 11 15,0-1-3-15,-2-1-2 16,-1-2 0-16,-1-2-5 16,-3 2-1-16,-5-1 8 15,-4 1-8-15,-2-1-1 16,-2 2 1-16,-18 1 7 16,-9 1-2-16,-6 6-5 15,-10 7 20-15,-7 6-2 16,-8 7-13-16,-3 10-5 0,-4 0-1 15,-6 12 0-15,-1 12 0 16,0 7 0-16,-3 9 1 16,2 3-1-16,2 5 0 15,4 4 1-15,8-1-1 16,6 5 1-16,10-1 6 16,8 2 2-16,7 2-3 15,9 1 4-15,4 0-1 16,4 1 0-16,5-1 4 15,5-1 12-15,3-3-8 16,0-1-1-16,4-1 1 16,12-2-1-16,8-3 5 15,6-7-5-15,6-6-7 16,9-6 15-16,12-9 1 16,4-8 6-16,2-8-8 0,3-5-2 15,-9 0-5-15,-3-12 2 16,-9-6 10-16,-7-2 2 15,-6 1-11-15,-10 4-7 16,-9 3-3-16,-5 5-1 16,-4 5-7-16,-4 2 2 15,0 0-3-15,0 0-63 16,-19 14-125-16,-5 5-132 16,-4 3-452-16</inkml:trace>
  <inkml:trace contextRef="#ctx0" brushRef="#br0" timeOffset="40733.0655">7633 8332 91 0,'0'0'79'0,"0"0"-11"0,0 0-1 16,0 0 12-16,0 0 9 16,0 0-7-16,0 0-19 15,10-24-15-15,-5 23 4 16,0 0-18-16,4 1-3 15,2 0-5-15,5 0 21 16,2 2 8-16,9 5 5 16,3 1 7-16,6 1 25 15,7-3-4-15,3-2 0 0,5-2-4 16,7-1-9 0,5-1-10-16,1 0-5 0,9 0-12 15,-1 0-3 1,-1-3-11-16,2 0-4 0,-3 2-1 15,-2 1 3-15,-3 0 1 16,-2 0-10-16,2 0 3 16,-5 0-6-16,-1 1 9 15,6 2 8-15,-6-1-14 16,2-2 5-16,-3 0 6 16,0 0-7-16,-2 0-1 15,-1 0-8-15,-4 0-1 16,-3-5-3-16,-6-1 12 15,-2 1-1-15,-4-1-11 16,-6 2 6-16,-7 3-4 0,-5-1-9 16,-6 2 0-16,-4 0-6 15,-5 0 1-15,0 0 1 16,-3 0-2-16,0 0 1 16,0 0 1-16,0 0-2 15,0 3-1-15,-3 18-71 16,-55 52-106-16,0-2-138 15,-23 6-1162-15</inkml:trace>
  <inkml:trace contextRef="#ctx0" brushRef="#br0" timeOffset="68557.8541">9273 7263 423 0,'0'0'69'0,"0"0"-51"16,0 0-17-16,0 0-1 15,0 0 57-15,32 2 28 16,-13 1-20-16,5 0 7 16,8 0 0-16,7 0 3 15,6-1-20-15,9-2 7 16,4 0-4-16,2 0-9 0,-1 0-7 15,1 0-13 1,-3 0 3-16,0-4-12 0,2-1 15 16,0 0-20-1,-1-2 9-15,-3 2-9 0,-3 2-2 16,-4 1 3-16,-2 0 0 16,-2 1 1-16,1 1 2 15,-1-2 6-15,3 2-2 16,-2-2 2-16,4-1-3 15,2 0-1-15,-1-3 14 16,5 1-6-16,-2-3 6 16,-1-1-13-16,-2 2 6 15,-6-3-12-15,-3 1 6 16,-5-2-3-16,-2 0 1 0,-3-2-8 16,-1-1 6-16,-2 2 1 15,-1-2-2-15,-2 1-5 16,-1 2-3-16,-1 0 1 15,1-1 6-15,-2 3-1 16,0-3 1-16,-2 2 1 16,-1-3-3-16,2 2 2 15,-4-2 1-15,2-1 6 16,-2-4 1-16,0 0-3 16,1-2-2-16,-3-1-5 15,0-1-3-15,-3 0 3 16,2-2-5-16,-3 0-3 15,1 0-4-15,0 0 4 16,-2 2-6-16,0-1 1 16,-2 1-1-16,-2-1 1 0,-3 2 2 15,-3 0 9-15,0-3-11 16,0-1 10-16,-6 0-3 16,-9-3-6-16,0 2 5 15,-5-3-1-15,-4 0-5 16,-3 1 0-16,-3 1 0 15,-1 3 5-15,-5-3 8 16,-1 5-12-16,-5 0-1 16,-3 4 0-16,-1 2 0 15,0 4 0-15,-1 3-1 16,1 4 1-16,-1 2 0 16,0 3-1-16,-2 0 1 15,-2 0-1-15,-4 12 1 0,-2 5-1 16,-4 3-1-1,0 6 1-15,-4 6 0 0,3 6 0 16,-1 2 0-16,4 5 0 16,4 1 1-16,6 0-1 15,5 2-1-15,7 2 1 16,7-3-1-16,7 3 0 16,9 1 1-16,7 1-1 15,7-2-1-15,0 0 1 16,4 1 1-16,12 0 0 15,5-3 1-15,5-1 0 16,5-6 5-16,2-4 2 16,8-7-1-16,1-2 3 0,6-8 2 15,1-9 1-15,2-3 4 16,4-7 2-16,0-1 6 16,-5 0-4-16,1-7-5 15,-3-3-1-15,-9-3 1 16,-4 3-7-16,-10-2-1 15,-4 2-7-15,-9 4 0 16,-5 2 0-16,-4 2 0 16,-1 2-1-16,-2 0-13 15,0 0-43-15,0 0-67 16,0 0-108-16,1 2-129 16,-1 4-275-16</inkml:trace>
  <inkml:trace contextRef="#ctx0" brushRef="#br0" timeOffset="80708.4556">7570 12958 561 0,'0'0'146'0,"0"0"-17"16,0 0 47-1,0 0-24-15,0 0 3 0,0 0 4 16,-6-14-41-16,18-2-29 15,6-4-13-15,3-7-18 16,7 0 1-16,5-2-14 16,4 0-10-16,-3 1-14 15,2 3-12-15,-1 3-9 16,-4 3 0-16,-3 5-38 16,-2 5-96-16,-3 1-73 15,-9 3-160-15,-5 1-325 0</inkml:trace>
  <inkml:trace contextRef="#ctx0" brushRef="#br0" timeOffset="80977.7101">7709 13104 1279 0,'0'0'190'0,"0"0"-144"16,0 0-23-16,0 0 44 16,0 0 60-16,0 0 30 15,91-68-34-15,-61 41-52 16,4-2-38-16,-3-1-19 16,2 0-14-16,-5 3-1 0,-3 3-43 15,-3 5-59-15,-8 2-86 16,-5 3-172-16,-9 6-372 15</inkml:trace>
  <inkml:trace contextRef="#ctx0" brushRef="#br0" timeOffset="86697.569">12428 13341 803 0,'0'0'260'0,"0"0"-179"0,0 0-49 16,0 0 29-16,0 0 59 15,115-27-13-15,-67 15-25 16,8 1-26-16,9-2-12 16,3 1-12-16,5-3-1 15,0 1-12-15,2 0 8 16,-2-1-2-16,1 0-10 16,-5-4 0-16,-4 2-13 15,-5-2 12-15,-6 2-6 16,-7-3 0-16,-5-2 8 15,-4 0 4-15,-4-4 4 16,-2-1 15-16,-6-2 2 16,-2-4-4-16,-3 1-1 0,0-2-8 15,-3 0-3-15,-3 0-4 16,1 1-5-16,-2 4-4 16,-1-2 0-16,-2 3-2 15,-1-2 3-15,0 2 4 16,-1-1 0-16,-2-4-6 15,3 1 5-15,-4-3-1 16,1-1 0-16,-2 1 2 16,1-1-9-16,-2 2-1 15,-1 1 3-15,1 0-2 16,-2 0 1-16,-2 0 1 16,0-1 2-16,0 1 3 15,0 2-5-15,-2-1 8 16,-6 1-2-16,-1 0-4 15,-2 3-3-15,-2 0 4 0,1 1 2 16,-4 1-4-16,-3 1 1 16,-3 0 2-16,-5 0-5 15,-4 3-1-15,-6 1-7 16,-1 1 11-16,-6 0 4 16,-6 3-1-16,-6 1-1 15,-18-3-2-15,-18 4 0 16,-18 0-6-16,-8 5 1 15,5 1-6-15,11 6 5 16,11 1 2-16,12 2-8 16,15 0 0-16,14 0 0 0,6 0-1 15,-8 0 0-15,-5 9 0 16,-5-1 1 0,5 3-1-16,3 4 1 0,3-2-1 15,2 1 1-15,0 1 0 16,3-1-1-16,-2 2 1 15,-1 1 0-15,0 3 0 16,0 0-1-16,2 6 1 16,2-2 1-16,1 5 0 15,3-2 0-15,2 2-1 16,3 2 0-16,3 0 0 16,1 2 0-16,6 1 0 15,0 3 0-15,0 1-1 16,1 5 0-16,0 1 0 15,1 1 0-15,3 0 0 0,3-2-6 16,2 2 4 0,5-1 2-16,2 2-6 0,6 2 6 15,3 3-1-15,0 2-5 16,3 2 5-16,14 0-5 16,7 0 1-16,7-3 4 15,5 1 1-15,7-3-8 16,2-4 8-16,7-3-5 15,5-2 6-15,17 3 5 16,20 3 4-16,23-2-7 16,5-6 4-16,-4-11 0 15,-11-11 1-15,-16-9 2 0,0-6-3 16,-6-2-4-16,-12 0-1 16,-13-2 9-16,-17-3-4 15,-3-4-4-15,1 1-1 16,2-3 0-16,5-3 1 15,-11-2-1-15,-3-1 5 16,-5-3-4-16,-4-1-1 16,-1 1-1-16,-3-4 1 15,-3 5-1-15,-2 0-35 16,-4 7-32-16,-4 1-52 16,-8 0-75-16,-5 6-172 15,-18-2-643-15</inkml:trace>
  <inkml:trace contextRef="#ctx0" brushRef="#br0" timeOffset="87726.7212">4505 12930 712 0,'0'0'215'16,"0"0"58"-16,0 0-62 0,0 0-68 15,0 0-25-15,0 0-33 16,15 0-37-16,12 0 33 16,13 0 11-16,11-2 12 15,11-8-11-15,7-3-18 16,1-1-19-16,5-3-11 15,-1-2-13-15,2-1-7 16,-3-1-10-16,-6 1-4 16,-7-2-11-16,-8 5 6 15,-10-2-5-15,-3 4 0 16,-11 1-1-16,-7 3 1 16,-3 0-1-16,-6 6-13 15,-6 2-39-15,-2 3-53 16,4 8-118-16,0 9-100 15,-4 3-264-15</inkml:trace>
  <inkml:trace contextRef="#ctx0" brushRef="#br0" timeOffset="102608.2726">3179 14787 722 0,'0'0'101'0,"0"0"-52"15,0 0-3-15,0 0-28 16,0 0 1-16,0 0 14 15,43-30 26-15,8 27 29 16,37-2-10-16,28 0-28 0,14 1-5 16,1 1-5-1,-9-2-6-15,-11 0-10 0,-2 1-9 16,-6 1-15-16,-2 0 7 16,-4-2-7-16,3 5 1 15,6 0 0-15,-6 0-1 16,-6 1 2-16,-6 6-1 15,-2 2 6-15,-2-1-6 16,1-2 12-16,0 0 0 16,0-1 1-16,-13-2 5 15,-13 0 1-15,-10-3 1 16,-4 0-8-16,10 0 0 16,10 0 2-16,9 0 9 0,2 0 16 15,-3 0-14 1,-4 0-9-16,-7-2 1 0,-5-2 2 15,0 0 8 1,-8-3-5-16,2-2 1 0,-5 0-8 16,5-4-6-16,-1-4 2 15,4-3-1-15,0-1 14 16,3-1-3-16,-8 2-10 16,-6 3-11-16,-8 3-1 15,-3 3 0-15,-4 3 0 16,-2 3 2-16,-5-2-1 15,-6 2 0-15,-2 0 6 16,-4-1 8-16,3-2 5 16,-3 1 5-16,1-5-11 15,2-2-3-15,-1-3-2 0,-2-2 2 16,-2-5 1-16,0-5 0 16,-4-1 3-16,-3-7 4 15,0-1 3-15,-3-6-4 16,-13 1-7-16,-6-3 1 15,-8 0 3-15,-6 0-8 16,-6-2-5-16,-10 2 4 16,-4-1 11-16,-9 3-2 15,-3 1-2-15,-17-1-5 16,8 6-1-16,-3 4 14 16,1 5-11-16,-2 3 1 15,-26-3-3-15,-12-2 0 16,-5 6-7-16,8 3 6 15,16 8-5-15,7 5-1 16,1 3 0-16,-5 6 0 0,-6 0 1 16,1 0-2-16,-3 10-2 15,-6 2 2-15,-2 0-1 16,1-1 0-16,6-3 0 16,21-5 1-16,21-3 1 15,12 0-1-15,8-5 1 16,-11-7 1-16,-7-2-1 15,-3-2-1-15,4 2 0 16,3 2-1-16,3 5 0 16,0 4 1-16,1 3-1 0,-1 0 0 15,1 3 0 1,-1 10 0-16,0 1 0 0,-3 2 1 16,-1 1 0-1,-2 1-1-15,-1 3 1 0,3 0-1 16,-2 3 0-16,4 1 1 15,2 0 0-15,0-1 0 16,3 4 1-16,4-4-1 16,1 1 0-16,3 1-1 15,3-1 1-15,6 2-2 16,4-1 1-16,4 1-1 16,6 0 1-16,3 2-5 15,6 4 4-15,-1 1-5 16,10 5 6-16,0 3 0 15,3 1-5-15,0 4 4 0,12-2 1 16,4 0-1-16,2 1 2 16,2-3 0-16,3 2-1 15,4 1 0-15,3-1-1 16,4-2 1-16,2 2-5 16,2-1 5-16,3-3 1 15,-1-3 0-15,0-2 2 16,4-6 7-16,-2-4-2 15,2-7 4-15,1-4-1 16,3-5 2-16,3-7 11 16,1-3-2-16,3 0-2 15,-4-14-5-15,-1-5-1 16,-3-4-4-16,-7 0-8 0,-4-1 5 16,-5-2-6-16,-1 4-21 15,-3 0-28-15,1 7-62 16,7 10-115-16,-8 3-150 15,-5 2-471-15</inkml:trace>
  <inkml:trace contextRef="#ctx0" brushRef="#br0" timeOffset="114905.6306">10571 16075 986 0,'0'0'332'0,"0"0"-203"16,0 0-62-16,0 0-21 15,0 0 21-15,37-52 40 16,-10 29-5-16,6-4-29 16,10-5-29-16,6-5-16 15,2-1-12-15,-1-1-7 16,-3 0-8-16,-3 5 0 15,-7 2-1-15,-3 8-20 0,-4 4-49 16,-8 5-26-16,-3 10-47 16,-5 9-101-16,-4 13-68 15,-5 6-62-15</inkml:trace>
  <inkml:trace contextRef="#ctx0" brushRef="#br0" timeOffset="115139.0445">10712 16506 1139 0,'0'0'228'0,"0"0"-127"0,0 0-30 16,0 0-4-1,0 0 29-15,123-119 30 0,-50 37-16 16,20-18-50-16,5-3-31 15,4 16-29-15,-4 23-29 16,-17 30-131-16,-20 18-207 16,-20 16-913-16</inkml:trace>
  <inkml:trace contextRef="#ctx0" brushRef="#br1" timeOffset="1.79341E6">17902 1613 584 0,'0'0'127'15,"0"0"21"-15,-25-58 63 16,16 35 17-16,0 2-39 16,-1 4-42-16,1 5 3 15,6 7-6-15,0 5-38 16,1 0-62-16,2 17-38 16,0 15-5-16,14 15 14 15,6 7 5-15,4 4-7 0,1 0-7 16,0-7-5-16,3-3-1 15,-4-6 0-15,-3-6-10 16,-6-6-82-16,-2-7-81 16,-7-9-62-16,-6-11-106 15,-6-3-51 1,-13 0-426-16</inkml:trace>
  <inkml:trace contextRef="#ctx0" brushRef="#br1" timeOffset="1.79359E6">17628 1741 925 0,'0'0'133'0,"0"0"-11"16,0 0-37-16,0 0 8 15,0 0 3-15,112-87-28 16,-22 43-30-16,31-10-24 0,6 4-8 16,-22 9-6-16,-29 17-93 15,-20 9-151-15,-19 8-98 16,-5 2-531-16</inkml:trace>
  <inkml:trace contextRef="#ctx0" brushRef="#br1" timeOffset="1.79424E6">18117 1630 743 0,'0'0'507'0,"0"0"-458"15,0 0-7 1,0 0-26-16,0 0-7 0,0 0 1 16,0 0 2-16,12 46 20 15,8-17 1-15,0 5-4 16,-1 2-13-16,-3-2-6 16,0-5-4-16,-1-6-4 15,2-7 5-15,2-12-7 16,6-4 6-16,1-12-6 15,3-19-13-15,-2-13-34 16,-5-7-17-16,-8-7 16 16,-8-4 34-16,-6-1 13 15,0 7 0-15,-5 8 1 0,-1 11 24 16,0 16 34 0,3 10 33-16,2 9-31 0,1 2-42 15,0 0-18-15,0 7-13 16,0 12 6-16,12 4 7 15,6 7 2-15,1 1 11 16,7-3-12-16,2 0 7 16,3-8-7-16,2-4 0 15,0-7 8-15,-2-7-3 16,-1-2 2-16,-3-8 1 16,-5-13 0-16,-5-6-8 15,-7-6 0-15,-9-6 0 16,-1-3 6-16,-4-1-6 15,-14 2-1-15,-1 3 0 16,2 12 6-16,4 9 7 16,7 9 29-16,3 5-20 15,3 3-22-15,0 0-9 0,0 17-1 16,12 3 9-16,7 7-1 16,2 3 2-16,-1 4 0 15,4-2-1-15,-4 1 1 16,1-5-38-16,0-1-89 15,-6-7-127-15,-6-10-142 0</inkml:trace>
  <inkml:trace contextRef="#ctx0" brushRef="#br1" timeOffset="1.79579E6">18239 1878 590 0,'0'0'143'16,"0"0"4"-16,0 0 6 15,0 0 50-15,0 0-24 16,0 0-80-16,0 0-45 15,35-90-10-15,-20 45-14 0,0-21-17 16,-4-17-7-16,-5 4-5 16,-5 10 1-16,-1 17 0 15,-1 21 6-15,-9 4-2 16,-5 4-6-16,1 11 1 16,0 5 8-16,3 6-8 15,4 1 0-15,4 0-1 16,3 0-5-16,0 1-10 15,4 6 7-15,11 2 8 16,6 3 0-16,3 1 0 16,3 2 7-16,0 4-7 15,0 3 0-15,-1 8 0 16,-2 4 1-16,-3 3 1 16,-4 1 12-16,-1-4-8 0,-1-2-4 15,1-7-1 1,1-7 6-16,4-8-6 0,1-8 5 15,3-2-5 1,1-17 8-16,1-14-9 0,-4-10 0 16,-3-9-13-16,-11-6-13 15,-8-3 14-15,-1 1-1 16,-4 7 6-16,-9 10 4 16,3 10 3-16,2 12 12 15,3 10 16-15,3 6 13 16,0 3-12-16,2 0-29 15,0 17-9-15,0 8 9 16,13 11 1-16,3 3 18 16,2 5-3-16,4-1 12 0,4-3-6 15,1-7-10-15,-2-8-4 16,4-10-2-16,-5-11-4 16,2-4 4-16,-2-9 4 15,-6-16-4-15,-2-11-5 16,-7-6 0-16,-4-3 0 15,-5-2-1-15,0 4 1 16,-5 5 0-16,-1 11 1 16,0 13-1-16,3 5 13 15,3 9-3-15,0 0-11 16,0 6-15-16,2 11 14 16,8 10-5-16,8 1 6 15,2 3 0-15,4-1 0 16,1-5 0-16,-1-5 0 0,4-11 6 15,-3-7-5-15,-1-2 13 16,2-19-8-16,-3-9 3 16,-2-7-2-16,-8-8-1 15,-6-2-4-15,-7-3-1 16,0 3 0-16,-3 6 0 16,-8 9 0-16,2 9 6 15,-1 9-1-15,4 9 31 16,1 3-8-16,-1 3-29 15,2 13-14-15,-2 9 13 0,3 9-5 16,3 0 5 0,0 2 0-16,15-5 1 0,6-4 5 15,9-8 11-15,7-7-4 16,6-12 42-16,8 0 26 16,4-12-15-16,-1-15-11 15,0-4-15-15,-4-3-12 16,-6-1-8-16,-10 4-6 15,-4 5-4-15,-11 5-7 16,-8 11 6-16,-11 5-6 16,0 5-2-16,-65 42-62 15,-3 6-284-15,-31 10-900 0</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54:26.185"/>
    </inkml:context>
    <inkml:brush xml:id="br0">
      <inkml:brushProperty name="width" value="0.05292" units="cm"/>
      <inkml:brushProperty name="height" value="0.05292" units="cm"/>
      <inkml:brushProperty name="color" value="#FF0000"/>
    </inkml:brush>
  </inkml:definitions>
  <inkml:trace contextRef="#ctx0" brushRef="#br0">12491 10880 570 0,'0'0'305'16,"0"0"-76"-16,0 0 41 15,0 0-9-15,0 0-75 16,0 0-112-16,-36-31-73 16,69 93 19-16,1 6 52 15,-1 0-6-15,-5-10-35 16,-9-15-21-16,1 5-10 15,4-5-34-15,-5-10-150 16,-7-12-377-16,-9-17-721 0</inkml:trace>
  <inkml:trace contextRef="#ctx0" brushRef="#br0" timeOffset="299.2451">12055 10481 901 0,'0'0'177'0,"0"0"6"16,0 0-93-16,0 0-60 16,0 0 69-16,0 0-8 15,43 75-25-15,-23-61-18 16,-5-5-10-16,-2-8-6 16,-7-1 21-16,-4-15 52 15,-2-11 18-15,0-8-48 0,-12-5-43 16,-8-4-16-16,-10 4-7 15,-4 5-9-15,-4 8 0 16,2 13-18-16,6 12-38 16,10 2-20-16,12 27-1 15,8 9-5-15,44 27-87 16,3-9-190-16,8-7-359 0</inkml:trace>
  <inkml:trace contextRef="#ctx0" brushRef="#br0" timeOffset="505.28">12847 10378 1092 0,'0'0'361'0,"0"0"-230"0,9 77 4 16,5-24 23-16,5 7-36 15,6 6-37-15,2-2-51 16,3-2-23-16,6 0-11 15,-2-1-13-15,17 9-135 16,-8-17-162-16,-8-16-453 0</inkml:trace>
  <inkml:trace contextRef="#ctx0" brushRef="#br0" timeOffset="885.8672">13140 10740 1166 0,'0'0'355'15,"0"0"-220"-15,0 0-68 0,28 74 41 16,-4-30-31-16,3 6-25 16,1 3-19-16,-3 4-19 15,-2-2-8-15,-6-2-6 16,-3-8-7-16,-4-12-88 16,-7-15-81-16,-3-14-85 15,-3-7 47-15,-22-27-104 16,-22-27 101-16,-25-35 171 15,-3-29 46-15,9-8 189 16,28 12 71-16,30 32-22 16,8 32-45-16,16 12-48 0,12 9-48 15,9-1-31 1,8 3-2-16,6 7-2 0,1 15-26 16,-5 8-23-1,-6 14-11-15,-7 20-1 0,-6 12 0 16,-7 10 6-16,-6 4-6 15,-8 1-1-15,-2 0-38 16,3-1-87-16,-2-14-184 16,1-22-495-16</inkml:trace>
  <inkml:trace contextRef="#ctx0" brushRef="#br0" timeOffset="1245.3417">14546 9796 1498 0,'0'0'258'0,"0"0"-153"15,-82 48 20-15,57-14-4 16,11 3 25-16,14 4-51 16,0 6-33-16,23 0-19 15,14-2-19-15,3-5-15 16,4-10 2-16,-1-7-10 15,-6-12 0-15,-6-8 1 16,-5-3 6-16,-7-12-1 16,-10-12 20-16,-7-10-14 15,-2-8-4-15,-17-5-9 16,-15-6 0-16,-7-1-30 16,-12 7 2-16,-6 12-23 0,-1 13 5 15,-2 18-34-15,5 4-41 16,14 10-23-16,19 4-7 15,34-7-70-15,23-5-372 16,11-2-305-16</inkml:trace>
  <inkml:trace contextRef="#ctx0" brushRef="#br0" timeOffset="1434.5663">14733 9258 1192 0,'0'0'386'15,"0"0"-100"-15,0 0 10 16,0 0-183-16,0 0-90 0,7 78 0 16,39 14 11-16,5 12-17 15,3-1-9-15,-11-22-8 16,0-12-92-16,-13-22-224 16,-9-18-471-16</inkml:trace>
  <inkml:trace contextRef="#ctx0" brushRef="#br0" timeOffset="1624.4938">15101 9551 1360 0,'0'0'261'16,"0"0"-78"-16,0 0 10 16,25 108-20-16,1-55-62 15,2 7-50-15,5 4-41 0,-3 2-9 16,-5-3-11-16,-3-2-29 15,-7 5-154-15,-7-18-214 16,-8-17-542-16</inkml:trace>
  <inkml:trace contextRef="#ctx0" brushRef="#br0" timeOffset="1826.4791">15132 9561 743 0,'0'0'613'16,"0"0"-339"-16,2-89-92 15,19 55-52-15,11 4-5 0,10 7-37 16,9 7-33-16,6 12-17 16,-1 4-5-16,-5 16-19 15,-8 17-13-15,-13 10 0 16,-19 25-1-16,-24 26-14 16,-68 30-77-16,-3-18-195 15,-14-16-923-15</inkml:trace>
  <inkml:trace contextRef="#ctx0" brushRef="#br0" timeOffset="2560.4302">13744 10542 730 0,'0'0'273'0,"0"0"-18"15,0 0-29-15,0 0-86 16,0 0-41-16,0 0-48 15,0 0-26-15,33-90-12 16,-6 65-7-16,3 1-6 16,-1 4-16-16,-4 6-102 0,-4 9-128 15,-10 5-51-15,-10 12-22 16,-4 31 24-16,-22 8-37 16</inkml:trace>
  <inkml:trace contextRef="#ctx0" brushRef="#br0" timeOffset="2667.3261">13744 10542 123 0,'62'87'226'0,"-69"-73"-9"15,2-3-17-15,5-10-54 16,0-1-10-16,9-12-71 16,17-13-24-16,7-13-37 15,17-31-4-15,-7 10-159 16,-8 1-360-16</inkml:trace>
  <inkml:trace contextRef="#ctx0" brushRef="#br0" timeOffset="2897.6941">13953 9997 901 0,'0'0'206'0,"0"0"19"16,0 0-42-16,81-58-45 16,-37 49-26-16,8 9-12 15,6 0 1-15,0 21-6 16,-3 14-30-16,-7 22-1 15,-18 25 0-15,-30 36-29 16,-39 30-21-16,-56 24-14 16,-65 25-25-16,26-48-160 15,-18-11-673-15</inkml:trace>
  <inkml:trace contextRef="#ctx0" brushRef="#br0" timeOffset="4723.2544">12288 11517 827 0,'0'0'84'0,"0"0"-72"0,88 9-11 16,-15 8 34-16,27 7 39 16,34 10 14-16,23-2-4 15,20-8-5-15,7-14-8 16,2-12-11-16,17-30-9 15,10-23 10-15,23-22-9 16,15-17 9-16,8-16-2 16,2-10-13-16,-7-3-2 15,-8 2-21-15,-12 2-9 16,-19 1-4-16,-18-3 6 16,-26 1 23-16,-22-2 22 15,-22 7 2-15,-25 0-14 16,-23 1-2-16,-23-3-14 0,-20-2 1 15,-18-5 0-15,-14-2-5 16,-4-2-2-16,-10 10-2 16,-8 13-13-16,-9 13 3 15,-4 10 10-15,-8 2-2 16,-4 3 6-16,-9 0-9 16,4 11-8-16,0 12 12 15,5 12-14-15,-18-3-4 16,-30-7-5-16,-36-2 0 15,-28 8-1-15,-11 26-1 16,-2 20 0-16,-2 17-5 0,-6 16 4 16,-3 11-7-1,-3 4 2-15,-5 6-6 0,-1 5-1 16,2 6 2-16,-2 4 2 16,6 3 9-16,3 5 1 15,-6 1 0-15,-10 6-6 16,-6 11 5-16,-4 14-1 15,-4 10 1-15,9 5-5 16,10 4 5-16,1 1 0 16,7-3 0-16,10 0-1 15,16-3 2-15,21-2 0 16,24 0 8-16,17-2-8 16,15 0-8-16,20-5 7 15,18-5 0-15,19-3 0 0,19 0-1 16,6-3 1-1,30-5-5-15,17 0 5 0,15-5-6 16,13-4 6-16,9-6-1 16,6-10 1-16,13-15-1 15,4-10 2-15,5-11 0 16,4-7 0-16,-7-6 13 16,-9-9 10-16,-10-7-3 15,-5-8-3-15,-1 0-1 16,1-15 6-16,-1-11 2 15,-14-2 4-15,-10 2-7 16,-16 2-6-16,-5-2-6 16,4-1-8-16,-1-3 5 15,1 0-6-15,-11 6 1 16,-12 6 0-16,-9 6-1 0,-5 4-12 16,-6 4-16-16,-3 4-24 15,0 0-43-15,0 32-106 16,0 4-305-16,-10 7-155 0</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54:40.990"/>
    </inkml:context>
    <inkml:brush xml:id="br0">
      <inkml:brushProperty name="width" value="0.05292" units="cm"/>
      <inkml:brushProperty name="height" value="0.05292" units="cm"/>
      <inkml:brushProperty name="color" value="#FF0000"/>
    </inkml:brush>
  </inkml:definitions>
  <inkml:trace contextRef="#ctx0" brushRef="#br0">15693 7715 639 0,'0'0'120'0,"0"0"-7"15,0 0-71-15,0 0-6 16,0 0 68-16,0 0 43 0,136 6-6 16,-23-6-25-16,51-11-27 15,27-8-6-15,17-1-16 16,-1 0-19-16,-19 3-7 15,4 1-9-15,-6 2 3 16,-5 3-15-16,-3 0 1 16,1-1 4-16,-5-5 4 15,-8-3-5-15,-13-2-11 16,-12-5 0-16,-13-4 2 16,-7-2 3-16,-11-1 4 15,-8-7-4-15,-20 7 6 16,-21 1-2-16,-17 4 0 0,-5-1 1 15,2-7 13-15,5-9-1 16,2-9-10-16,-7-5-1 16,-8-3-3-16,-3-3-2 15,-6-11 3-15,-5-10 0 16,-3 7-7-16,-6 10-13 16,-7 12 5-16,-3 10 9 15,-10-1 8-15,-16-4 1 16,-15 2-8-16,-29-5-16 15,-36-3 1-15,-44 1-1 16,-26 5 6-16,-8 16-6 16,5 15-1-16,11 10-1 15,-4 7-5-15,-1 4 6 16,-4 1-2-16,4 0 2 16,3 4 0-16,5 9 0 0,6 4 0 15,2 3-1-15,7 6-6 16,1 5 1-16,10 5 6 15,9 1 0-15,6 3 0 16,12-2-1-16,7 3 1 16,9 3-2-16,7 4 2 15,1 2-6-15,14-5 5 16,13-2 1-16,11-8-1 16,-4 15 1-16,-13 20 1 15,-6 25 0-15,2 12-1 16,25-2-1-16,22-4-6 15,24-11 0-15,0-14-1 16,14-15 8-16,7-17-1 16,13-7-10-16,26 12 11 0,38 3 0 15,41-1 0-15,22-16 17 16,5-22 2-16,-2-13-1 16,-12-17 1-16,-3-11 6 15,-7-7-2-15,-19-1 2 16,-24 5-7-16,-28 7 6 15,-26 6-4-15,-12 4-3 16,-5 3-10-16,-5 0 2 16,-5 2-8-16,-11 6 6 15,-7 3-1-15,0 0-6 16,-45 25-44-16,-4 6-128 0,-25 8-364 16</inkml:trace>
  <inkml:trace contextRef="#ctx0" brushRef="#br0" timeOffset="5042.5627">11733 7608 646 0,'0'0'84'15,"0"0"-16"-15,0 0 60 0,0 0-37 16,0 0 2-16,-57-84 21 16,45 70-5-16,-1-1 26 15,-4 1-45-15,-2-1-35 16,-5 1-8-16,-5-1-8 16,-4 5-7-16,-9-2-16 15,-6 3-10-15,-4 1 4 16,-6 3 5-16,-6 3-5 15,2 2-3-15,-3 0 1 16,0 0 3-16,3 9-3 16,-4 5-2-16,1 3 4 15,-4 2-3-15,-4 6 0 16,0 4-6-16,-1 3 8 0,3 2 0 16,6 0-8-1,4 2 10-15,2 1-5 0,3-1 1 16,4 3-1-16,1 1 0 15,0 4 4-15,1 2-4 16,2 5 5-16,-3 2-2 16,0 4 4-16,5 1 1 15,4 2 21-15,7 2-12 16,6 0-1-16,8 2-3 16,6-3 8-16,11-1-2 15,4 13-2-15,5 11 1 16,24 13 1-16,7 4 6 15,3-20 1-15,-5-20-8 0,-6-21 3 16,4-7-8-16,6 7-1 16,10 3 2-16,13 6 3 15,3-3-3-15,2-4 3 16,3-3-4-16,-1-4-9 16,2-2-4-16,1-6 0 15,13-3 2-15,12-7-1 16,-10-7-1-16,-8-5 4 15,-10-5 2-15,-13-7 2 16,8-13-4-16,9-6 2 16,-5-8 0-16,-1-5 1 15,-2-4 2-15,-1-1-6 16,-3-2 5-16,-4 2 0 16,-1-2 0-16,-4 1-7 15,-6-1 2-15,-1 0 0 0,-3-3-7 16,-4-2 14-16,-3 1-3 15,-2-3-5-15,-4 2 1 16,-3-2-2-16,-2 2-1 16,-4 2-4-16,-2 3 4 15,-3-3 0-15,-3 2 1 16,-2 0-5-16,-3-1 11 16,0 0 3-16,-5 0-5 15,-1 1 2-15,0 1 1 16,-10 0-4-16,-2 1 1 15,-9 1-5-15,0 1 0 16,-6-2-5-16,-3 5 4 16,-1-1-5-16,-3 2 0 15,-2 3 0-15,-1-1-1 0,1 7 1 16,0-1 1-16,2 4-1 16,-3 2 1-16,2 2-1 15,0 0 0-15,0 6 1 16,0-1-1-16,0 3 0 15,0 4 0-15,0 0-1 16,-1 5 1-16,-1 1-1 16,-4 3 0-16,-3 2 1 15,-1 0-1-15,-4 12 0 16,-2 5-1-16,-1 4 1 16,-6 6-1-16,-2 4 1 15,-6 5-18-15,-10 18-86 16,-33 26-108-16,16-9-299 0,-4-10-842 0</inkml:trace>
  <inkml:trace contextRef="#ctx0" brushRef="#br0" timeOffset="10622.2981">8717 9394 456 0,'0'0'100'16,"0"0"15"-16,0 0 25 0,0 0 9 16,0 0-12-1,0 0-17-15,0-16-28 0,0 15-24 16,0-3-10-16,7 0 9 15,10-4 36-15,6-4-14 16,9-4-16-16,6-3 0 16,6-2-3-16,7-6 8 15,3-1-5-15,4-3-14 16,2-2-11-16,-1 3-9 16,-4 0-5-16,-4 3-8 15,-8 5-5-15,-7 5-11 16,-6 3-2-16,-9 4-2 15,-5 5-5-15,-7 0 0 16,-4 3-1-16,-4 2 0 16,-1 0 0-16,0 0 0 15,0 9-57-15,-12 43-100 16,-6-1-109-16,-13 7-430 0</inkml:trace>
  <inkml:trace contextRef="#ctx0" brushRef="#br0" timeOffset="13512.6349">8541 9968 702 0,'0'0'105'0,"0"0"-51"15,-94 5 45-15,46-5 13 16,0 0 25-16,-5 0 5 15,-2-9-24-15,0-4-18 16,1-2-23-16,0 1-23 16,-1-3-10-16,-2-2-5 15,-2 1-2-15,-6 1-9 16,-13-2-4-16,-16 2-10 16,-14 1-7-16,-4 3-1 0,19 4-6 15,23 4 6-15,-1 2-5 16,-10-1 0-16,1-1 0 15,-2 2 1-15,24-1-2 16,11 3 3-16,-8-2 3 16,-9 1-6-16,-11 0 0 15,4 0 2-15,-2 2-1 16,0 0-1-16,-1 0-1 16,2 0 1-16,-1 3 0 15,1 3 1-15,-2 2-1 16,3-1 0-16,-2 2 0 15,3 0 0-15,1-3 0 16,7 2 0-16,4-1 1 16,6-2 0-16,5 2 9 15,4 2-9-15,6 0 0 0,2 2 0 16,4 0-1-16,1 3 0 16,0 2 1-16,2 2-1 15,0 1 0-15,-2 3 0 16,0 1 0-16,0 4-1 15,0-1 0-15,0 2 1 16,-1-2 0-16,1 3 0 16,1-3 0-16,3 1 0 15,4 0 0-15,-1 3-1 16,3 0 0-16,1-1-1 16,5 3 1-16,2 0 0 15,3 1 0-15,3 1 0 16,6 4 0-16,0 2-1 0,0 1 1 15,9 2 0-15,6 4 1 16,4-2-1-16,7 2 1 16,4 0 0-16,5 1 2 15,2 0 5-15,3-1 9 16,4 2-15-16,1-3 11 16,2-2-2-16,3-4 0 15,3-1 5-15,4-3 1 16,7-5 3-16,11-1-3 15,26-2-4-15,15-2-6 16,8-5 8-16,-6-4-2 16,-10-6 0-16,-11-4-3 0,1-1-3 15,-1-4 4 1,-6 0 0-16,-3-2 8 0,-3 0-3 16,2 0-6-16,2 0 1 15,4-2-1-15,5-1-3 16,-4-3 3-16,3-1-8 15,-5 0 6-15,1-2 0 16,-1 0 4-16,4-3-11 16,1-3 14-16,2-4 3 15,1-2 2-15,-1-4-6 16,1-1 5-16,-1-5-6 16,-6 1-12-16,-17 1 6 15,-17 5 3-15,-18 2-8 0,-9 1 10 16,5-4 0-1,-1-9 1-15,1-3 2 0,-7-6 0 16,-2-3-2-16,-4-5 0 16,-3-6-4-16,-8-2-1 15,-4-3-6-15,-3-4 10 16,-6-2-5-16,0 0 0 16,0 1-5-16,-18 4 5 15,-5-2-5-15,-9 2 1 16,-7-1-1-16,-10 2-1 15,-7-1-1-15,-18 5 0 16,-18 1 0-16,5 15 0 16,7 14 0-16,11 14-6 15,16 12 1-15,-4 2-15 16,-9 12-16-16,7 15-34 0,-16 42-74 16,15-5-102-16,10-6-357 0</inkml:trace>
  <inkml:trace contextRef="#ctx0" brushRef="#br0" timeOffset="14272.0174">11344 10171 937 0,'0'0'189'16,"0"0"2"-16,0 0 49 15,-109-39-60-15,72 39-10 16,2 0-43-16,4 12-31 15,2 13-25-15,6 12-8 16,8 8-14-16,7 9-3 0,8 4 0 16,0 2-13-1,12-2-5-15,13-7-12 0,5-7-7 16,6-11-8-16,5-14 0 16,0-12 0-16,0-7 6 15,-4-17-1-15,-4-19 6 16,-1-21 8-16,-12-2-3 15,-4-9-6-15,-13-4 1 16,-3 11-6-16,-19-9-6 16,-8 7 1-16,-7 13-1 15,-2 15-13-15,2 16-15 16,2 17-18-16,8 7-36 16,12 20-49-16,20 20-81 15,22-6-59-15,7-5-330 0</inkml:trace>
  <inkml:trace contextRef="#ctx0" brushRef="#br0" timeOffset="14460.9716">11920 10164 1401 0,'0'0'266'0,"0"0"3"15,0 0-135-15,0 0-73 16,0 0-40-16,0 0-2 15,0 0-7-15,52 90-5 16,-33-59-7-16,14 0-36 16,-6-4-169-16,-3-10-371 0</inkml:trace>
  <inkml:trace contextRef="#ctx0" brushRef="#br0" timeOffset="14667.1206">12100 9622 1490 0,'0'0'323'16,"0"0"23"-16,0 0-205 15,0 0-86-15,0 0-2 16,11 90 30-16,6-36-7 16,3 7-49-16,2 4-11 15,4 1-16-15,26 19 0 0,-7-15-141 16,-1-18-403-16</inkml:trace>
  <inkml:trace contextRef="#ctx0" brushRef="#br0" timeOffset="15257.9382">14431 10257 1129 0,'0'0'393'0,"0"0"-91"16,0 0-56-16,0 0-89 15,0 0-65-15,0 0-53 16,-13 0-38-16,13 24 6 16,9 9 5-16,3 10-4 0,1 6-7 15,1 5-1-15,3 0 0 16,13 2-81-16,-4-12-202 16,-4-20-445-16</inkml:trace>
  <inkml:trace contextRef="#ctx0" brushRef="#br0" timeOffset="15872.5971">14858 9910 905 0,'0'0'323'0,"0"0"-66"15,0 0-39-15,0 0-119 16,0 0-46-16,0 0-29 16,0 0-23-16,33-3-2 15,0-2-46-15,11 1-118 16,-10 4-227-16,-8 0-353 0</inkml:trace>
  <inkml:trace contextRef="#ctx0" brushRef="#br0" timeOffset="16007.2369">14921 10130 367 0,'0'0'585'16,"0"0"-293"-16,0 0-30 16,0 0-115-16,0 0-24 15,0 0-35-15,0 0-69 16,25-29-19-16,33-29-43 0,-10 9-164 16,-8 3-334-16</inkml:trace>
  <inkml:trace contextRef="#ctx0" brushRef="#br0" timeOffset="16205.2974">15128 9716 882 0,'0'0'214'0,"0"0"-76"16,0 0 8-16,0 0 44 16,121 37-22-16,-75-10 10 15,3 8-12-15,-8 4-47 16,-12 5-57-16,-14 9-22 15,-13 7-19-15,-2 3-21 0,-12 14-12 16,-2-13-170-16,7-18-495 16</inkml:trace>
  <inkml:trace contextRef="#ctx0" brushRef="#br0" timeOffset="16742.5755">16317 9617 1039 0,'0'0'193'16,"0"0"53"-16,0 0-46 15,0 0-82-15,0 0 12 16,-87 56-11-16,80-22-24 15,5 5-12-15,2 4-24 16,8 0-16-16,14-1-5 16,5-6-12-16,4-7-14 0,2-6-4 15,-1-8 0-15,-3-9-7 16,-5-6 6-16,-7-2 8 16,-1-23 6-16,-7-9-8 15,-6-10-5-15,-3-6-8 16,-7-6-5-16,-14-2-13 15,-9 3-9-15,-3 6-13 16,-2 15-7-16,6 14 7 16,2 17-50-16,6 3-37 15,6 23-55-15,13 19-40 16,2-6-298-16,0-5-439 0</inkml:trace>
  <inkml:trace contextRef="#ctx0" brushRef="#br0" timeOffset="17090.1051">16898 9766 1341 0,'0'0'306'0,"0"0"-61"16,0 0-103-16,0 0-63 15,0 0-49-15,0 0-30 16,0 0-41-16,137-31-73 16,-71 12-131-16,-3 0-335 0</inkml:trace>
  <inkml:trace contextRef="#ctx0" brushRef="#br0" timeOffset="17225.2061">17578 9622 682 0,'0'0'412'16,"0"0"-260"-16,0 0-142 16,0 0-10-16,0 0-145 15,100-21-355-15</inkml:trace>
  <inkml:trace contextRef="#ctx0" brushRef="#br0" timeOffset="17388.1351">18145 9442 1255 0,'0'0'274'0,"0"0"-60"15,0 0-144-15,0 0-52 16,0 0-18-16,0 0-35 0,0 0-118 16,106-17-357-16</inkml:trace>
  <inkml:trace contextRef="#ctx0" brushRef="#br0" timeOffset="17897.7046">18764 9082 1288 0,'0'0'240'0,"0"0"9"15,0 0-46-15,0 0-6 0,-90-29-92 16,58 29-41-16,-5 6-23 16,0 13-13-16,-1 2-1 15,5 8 3-15,5 0-5 16,6 2-7-16,10-1-9 16,7-4-9-16,5 1 0 15,3-8-6-15,16-6 0 16,10-6 0-16,2-7-10 15,4-3 4-15,0-16 6 16,-4-6-6-16,-6-6 6 16,-4 0 6-16,-7-5 0 15,-4 3 6-15,-3 5-5 16,-4 6 20-16,-3 5 26 0,0 10 28 16,0 5 5-1,3 2-17-15,2 7-38 0,3 20-24 16,6 26 30-1,11 25 41-15,6 27 7 0,-2-6-40 16,-4-18-3-16,-10-28-11 16,-2-19-10-16,0 4-14 15,3 1 0-15,-3 1 1 16,-1-10-2-16,-3-5-10 16,0-7-72-16,-3-10-101 15,-3-5-94-15,-3-3-400 0</inkml:trace>
  <inkml:trace contextRef="#ctx0" brushRef="#br0" timeOffset="26572.6593">5273 12448 150 0,'0'0'108'0,"0"0"-24"16,0 0-15-16,0 0 19 16,0 0 13-16,0 0-23 15,-61-7 2-15,56 7-28 16,-1 0-19-16,-1 6-16 15,0 7-1-15,-2 4 16 16,-2 7-3-16,2 8-8 16,-1 6-8-16,-1 11 0 15,-2 4 0-15,4 5-4 16,1 0 3-16,1-2-1 16,3-3 1-16,2 0 2 0,2-2-2 15,0-2 1 1,0-1-6-16,3 0 2 0,7-4-1 15,1-1 0 1,1 0-7-16,3-3 6 0,0 1 5 16,3-2-5-16,1-3 2 15,-1-5-8-15,6-1 12 16,-2-2-3-16,3-1 1 16,-2-3 9-16,5-1-1 15,-1-2 7-15,0-3-2 16,3-2 5-16,4-2-21 15,2-3 5-15,7 0 14 16,5-4 4-16,10 0-10 16,15-1-8-16,0-3 21 15,6 0-12-15,-1-3-8 0,5 0 12 16,20 0-5-16,17 0-4 16,2-3 3-16,-1-1-8 15,-13 2 4-15,-12-1-9 16,-2-1-1-16,-3 3 0 15,0-2-4-15,3 1 14 16,0 1-7-16,-3 1 1 16,-3 0-2-16,2-1-7 15,3 1 14-15,3-2-2 16,-1-1-6-16,1 3 5 16,-4-2-11-16,-4 2 5 15,-15 0 4-15,-13 0-2 0,-13 0-7 16,-4 0 2-16,10 2-2 15,4 1 9 1,7 1-9-16,-6 1-1 0,0-4 16 16,-4-1-6-16,1 0-9 15,2 0 13-15,-1 0 2 16,4-3-8-16,3-4 10 16,1-1-8-16,6 0 0 15,0-3 11-15,2 1-6 16,-2-3-7-16,0 0 7 15,0-2 13-15,2 3-8 16,1-3-14-16,-3 1 7 16,-1 0-1-16,-4-3-4 0,1 5-7 15,-5-5 0 1,-1 2 14-16,-1-1-1 0,-2 1-8 16,-3 3 11-16,-1-2-11 15,-6 4 2-15,-4 0-2 16,-3 5-6-16,-4-1 0 15,-1 1 10-15,-3 1-8 16,-7-1 5-16,1 3-1 16,-4-3 6-16,-3 1-2 15,-2-1 6-15,-2 2 1 16,-5-2-4-16,1 1 10 16,-3-1-6-16,-3 2-1 15,3-2 2-15,-4-2 2 16,-1 0 7-16,-1-4-6 15,-1-2 1-15,-1-5-7 0,0-5-2 16,-4-5 2-16,-7-3-2 16,-4-5-2-16,0 0-3 15,-1-3 0-15,-1-1-2 16,0-2-5-16,-2-1 0 16,-3-2 0-16,-2 0 5 15,-1-4-6-15,-3-2 1 16,-2-3 5-16,0-1-5 15,-3 0-1-15,1 3 0 16,-3 3 0-16,4 5 0 16,-1 5 0-16,1 2 5 15,3 4-4-15,0 4-1 16,-2 0 1-16,0 1 0 0,0 1-1 16,0 2-1-16,0 2 0 15,-1 3 1-15,-2 1-1 16,0 3 1-16,-3 7-1 15,-2 0 0-15,-5 6 1 16,-7 2-1-16,-4 1 0 16,-4 0 1-16,-3 0 1 15,-3 0-1-15,1 5 2 16,1 1-2-16,-1 1 1 16,-1 2 0-16,4-1-1 15,0 0 0-15,7 3 0 16,-1-1-1-16,1 3 1 0,2 1-1 15,-1 0 0-15,-2-2 1 16,2 5-1-16,-1-2 1 16,-2 2 0-16,-3-3 0 15,-6-2-1-15,0 3 1 16,-9-2 0-16,-8 3 0 16,-16 1 0-16,-10 3 0 15,-6 2 1-15,10 0 0 16,9-1-1-16,20-4 0 15,17-2-1-15,10-6 0 16,6 0 0-16,-5 3 0 16,-4 0 1-16,-8-1-1 15,6 0 1-15,-1-4 0 0,3-2 0 16,2 0 1-16,0 0-1 16,5-4 0-16,-2-1 1 15,3 0-1-15,-1 0 1 16,0 0 0-16,1-4-1 15,1-3 1-15,-1 2-1 16,-1 1 1-16,1 1-1 16,0-4 0-16,-3 3 0 15,3-2 0-15,1 1 0 16,2-4 0-16,-1-1-1 16,4 1 1-16,0-4 0 15,2 1 0-15,1 1 0 16,5 0 0-16,1 2 0 15,1-3 0-15,-1 2 1 16,2 0-1-16,-2 1 0 0,-3 0 1 16,1-2-1-16,-1 2 0 15,-2 1 0-15,0-3 0 16,2 3 0-16,0-2 0 16,0 1 1-16,2 2-1 15,-2-2 0-15,5 0 1 16,-3 2-1-16,5 0 0 15,0 1 0-15,3 2-1 16,-1 0 1-16,6 0 1 16,-3 2-1-16,3-1-1 0,2 2 1 15,-1 1-1 1,2 0 1-16,-1 0 0 0,0 0-2 16,-1 0 1-1,-3 3 1-15,-3 4-1 16,-1 1 0-16,1 0 1 0,-2 2-1 15,1 0 0-15,2-2 1 16,-1 1-1-16,1 2 0 16,1-1 0-16,2-1 0 15,2-1 1-15,-2 3-1 16,5-1 0-16,-3 0 1 16,4 1-1-16,0-2 0 15,0 3 0-15,2-2 0 16,1-1 0-16,-1 1 0 15,-2 0 0-15,3 2 1 0,-1-1-1 16,0 0 1-16,0-1 0 16,0 1 0-16,-1-1 0 15,3 0 0-15,-3 0 0 16,3-1-1-16,0-2 1 16,2-2-1-16,1 0-14 15,0-2-32-15,0 2-24 16,3 2-55-16,0 0-53 15,0 5-54-15,0 12-36 16,4-1-73-16,-1-1-48 0</inkml:trace>
  <inkml:trace contextRef="#ctx0" brushRef="#br0" timeOffset="28722.5181">12489 11443 38 0,'0'0'1020'0,"0"0"-783"16,0 0 10-16,0 0-46 16,0 0-17-16,0 0-99 15,-76-12-62-15,76 104-4 16,0 35 23-16,14 10 0 15,11-10-12-15,9-23-14 16,4-18-4-16,-4-18-11 16,-4-22 5-16,-5-17-5 0,-6-16-1 15,1-8-7-15,-2-5-6 16,0-4 10-16,-6-27 3 16,-5-9 11-16,-4-12-10 15,-3-6 5-15,0 3-5 16,0 3-1-16,2 12 0 15,5 13-1-15,4 10-5 16,5 12-2-16,3 5-10 16,8 2 9-16,4 13 8 15,6 5-1-15,8-1 2 16,1 0 0-16,4-6 0 16,0-6-1-16,-2-7-80 0,-7 0-42 15,-10-17-19-15,-10-9 2 16,-14-5-3-16,-7-5 5 15,-1-4 66-15,-19 1 59 16,-4 3 13-16,-1 3 59 16,1 10 31-16,5 9 32 15,1 9-15-15,3 5-36 16,3 17-36-16,2 16-20 16,4 6-1-16,6 7 14 15,0 3 3-15,6-4-8 16,13-3-7-16,10-11-8 15,0-7-8-15,3-14 1 16,-4-10-1-16,-4 0 6 16,-4-19 12-16,-7-10 7 0,-9-5-14 15,-4-5-11-15,-3 0-8 16,-15-2 8-16,-9 7-1 16,-2 5-5-16,2 7 5 15,1 11-20-15,7 8 7 16,5 3-38-16,10 8-22 15,4 12 20-15,1 2-27 16,22 1-38-16,10-3-84 16,28-9-64-16,-9-5-98 15,-3-6-19-15</inkml:trace>
  <inkml:trace contextRef="#ctx0" brushRef="#br0" timeOffset="29560.6857">13349 11685 396 0,'0'0'272'16,"0"0"-4"-16,0 0-23 0,0 0-11 15,-49-79-37-15,44 77-38 16,5 2-53-16,0 4-69 16,1 18-31-16,15 9 33 15,5 9 23-15,6 1-7 16,0 2-19-16,6-6-13 16,-2-4-12-16,0-5-10 15,-2-11 5-15,-8-8-6 16,-3-9 1-16,-8-1 8 15,-5-21 10-15,-5-13-10 0,0-8-8 16,-5-8 5 0,-7-5 2-16,-3-1-7 15,3 8 0-15,3 11 0 0,2 14 0 16,4 12 0-16,3 12-1 16,0 2-20-16,3 21 6 15,13 10 13-15,4 6 0 16,1 3 1-16,6-4-1 15,2-6 2-15,6-8-2 16,6-14-16-16,1-10-71 16,-1-4-65-16,-3-22-57 15,-8-15-109-15,-9-6 31 16,-12-7 34-16,-9 2 134 16,0 2 120-16,-15 11 55 15,-3 10 127-15,3 12 17 0,2 9-7 16,1 8-50-16,3 0-70 15,3 16-53-15,3 6-13 16,3 6-5-16,0 1-1 16,10-1-1-16,11-2-6 15,2-7 7-15,3-4-13 16,0-5-18-16,-2-2-12 16,-8-1 24-16,-3-2 4 15,-6 3 14-15,-7 0 0 16,0 5 1-16,-2 3 23 15,-13 5 26-15,-1 4-8 16,-2 0 8-16,4-3-2 16,4 1-22-16,4-7-24 15,6-2 7-15,3-5-7 16,18-7-1-16,7-2 24 0,10-4-10 16,2-17 1-16,0-11-15 15,-6-7-6-15,-7-8-5 16,-9-7 11-16,-11 1 1 15,-7 2 1-15,0 9 8 16,0 12 32-16,-1 10 78 16,-1 12 8-16,1 8-49 15,1 0-77-15,0 14-2 16,10 12-6-16,10 6 6 16,1 6 0-16,1 3 0 15,-1-2 1-15,-4-1-1 16,-3-8-1-16,-4-10-119 15,-10-20-82-15,0-7-283 0,0-18-465 16</inkml:trace>
  <inkml:trace contextRef="#ctx0" brushRef="#br0" timeOffset="29724.3161">13878 11078 550 0,'0'0'105'15,"0"0"21"-15,0 0-38 16,52 94-25-16,-12-57-22 0,31 16-41 16,-10-10-59-1,-7-6-452-15</inkml:trace>
  <inkml:trace contextRef="#ctx0" brushRef="#br0" timeOffset="30438.1873">14321 11330 1069 0,'0'0'178'16,"0"0"-121"-16,0 0-27 15,0 0 98-15,16 73-10 16,-1-45-31-16,2 4-23 16,-1-5-14-16,0 0-28 15,-2-4-9-15,-2-8-12 16,0-8 0-16,-5-7 1 0,2-4 9 15,-1-20 23 1,1-9-24-16,-2-1 2 0,1-2-10 16,0 6 6-16,-1 9 3 15,-2 9 8-15,4 8-8 16,-1 4-11-16,4 0-12 16,4 16 12-16,5 5 6 15,2 3-3-15,3 1 4 16,1-2-7-16,1-4 0 15,2-8 0-15,1-10-1 16,-1-1-35-16,-1-21-54 16,-6-9-45-16,-5-10-50 15,-7-4 31-15,-11-1 68 16,0 3 60-16,-7 3 26 16,-8 11 56-16,-4 10 77 0,3 10 21 15,0 8-84-15,1 0-39 16,2 12-12-16,3 9-13 15,8 5-6-15,2 2 0 16,0-3-1-16,12-1 0 16,8-5-5-16,0-4 0 15,2-6 6-15,-1-9-18 16,-3 0-3-16,-5-12 0 16,-3-6 8-16,-5-5 13 15,-3 4 1-15,-2 2 31 16,0 6 47-16,0 3 35 0,0 8 19 15,0 0-64 1,0 12-52-16,7 14-9 0,4 11 23 16,6 9 17-1,3 8-14-15,4 4-16 0,3 2-3 16,1-4 2-16,-2-4 7 16,-3-5 7-16,-9-7-16 15,-11-5-9-15,-3-6-6 16,-17 0 0-16,-38 7 0 15,-79 22-23-15,7-7-157 16,-23-2-462-16</inkml:trace>
  <inkml:trace contextRef="#ctx0" brushRef="#br0" timeOffset="31051.9571">14012 12246 211 0,'0'0'999'15,"0"0"-786"-15,0 0-113 16,0 0-89-16,5 93 76 16,23-18 25-16,11 22-36 15,5 1-35-15,-3-6-16 16,-10-21-16-16,-10-22-9 16,-7-13 0-16,-3-14-38 15,-2-7-111-15,-4-8-89 16,-5-19 8-16,-8-19-81 15,-11-11-282-15</inkml:trace>
  <inkml:trace contextRef="#ctx0" brushRef="#br0" timeOffset="31211.9971">14028 12351 442 0,'0'0'284'0,"-16"-82"21"0,16 57-114 16,16 2-66-16,10 3-57 16,10 12 6-16,4 8 7 15,0 8-6-15,-1 21-14 16,-9 8-7-16,-11 11-12 15,-7 3-20-15,-12 6-22 16,0 1-4-16,-22 11-94 16,-2-14-177-16,0-14-291 0</inkml:trace>
  <inkml:trace contextRef="#ctx0" brushRef="#br0" timeOffset="31593.9588">14235 12310 789 0,'0'0'122'16,"0"0"70"-16,0 0-5 15,83 19-16-15,-52-1-34 16,2 6-35-16,-3 2 0 16,-3 0-54-16,-5 1-28 15,-7-2-14-15,-2-5-4 16,-7-6-1-16,-4-7 7 15,-2-7 2-15,0 0 22 16,0-18 24-16,-8-13-33 16,-3-6 11-16,5-4 36 15,6 2 3-15,0 5 0 0,4 9-16 16,12 7-26-16,7 10-8 16,2 8-9-16,5 0 4 15,4 11-10-15,0 9 4 16,-2 1-5-16,-4 6-7 15,-7 0 0-15,-6-1-1 16,-9-1-17-16,-6-4-54 16,-12-9-64-16,-10-9-134 15,-8-3-367-15</inkml:trace>
  <inkml:trace contextRef="#ctx0" brushRef="#br0" timeOffset="31744.9148">14457 11964 674 0,'0'0'95'0,"0"0"-4"16,0 0-30-16,0 0-32 15,112 91-19-15,-46-54-10 16,-11-7-137-16,-5-9-361 0</inkml:trace>
  <inkml:trace contextRef="#ctx0" brushRef="#br0" timeOffset="31940.8834">14858 12082 798 0,'0'0'302'16,"0"0"37"-16,0 0-135 0,0 0-83 15,0 0-7 1,0 0 19-16,-27 98-24 0,29-55-13 16,14 0-39-16,2-1-30 15,7-4-19-15,4-6-8 16,3-9-9-16,4-12-72 15,18-18-126-15,-8-18-128 16,-9-8-387-16</inkml:trace>
  <inkml:trace contextRef="#ctx0" brushRef="#br0" timeOffset="32303.0318">15165 12056 819 0,'0'0'142'0,"0"0"-40"0,0 0-29 15,0 0 69-15,0 0 30 16,0 0-50-16,95 45-45 16,-63-45-31-16,-2-4-16 15,-3-13-15-15,-7-4 4 16,-6-4-7-16,-7-4-5 16,-7-1 5-16,0-1-4 15,-2 3-6-15,-12 6 39 16,-4 8 48-16,-1 6 18 15,-8 8-26-15,0 5-27 16,-3 21-17-16,0 10 7 16,7 9 1-16,7 6-8 15,15 2-16-15,1 0-10 16,27-5 0-16,15-7-5 0,10-9 2 16,7-11-8-16,6-16-1 15,5-7 1-15,0-29-46 16,18-42-98-16,-18 5-195 15,-21 0-444-15</inkml:trace>
  <inkml:trace contextRef="#ctx0" brushRef="#br0" timeOffset="33157.9332">15383 10923 1202 0,'0'0'159'0,"0"0"-76"16,-103-26 68-16,37 14-17 15,-28-4 11-15,-31 0-48 16,-12 2-23-16,-8-1-25 16,-2 7-5-16,3 4-16 15,-6 2 0-15,-3 2-16 16,6 0-5-16,8 0 5 15,9 6 6-15,7 7 5 16,6 5-2-16,3 2-2 16,-1 5-1-16,0 8-6 15,-3 6-2-15,0 9 2 16,-5 11-9-16,-13 16 4 16,-13 14-5-16,-8 17-2 0,-7 16 1 15,7 5 0-15,12 1 15 16,14-2-4-16,25-6 3 15,24-1-3-15,25-1 11 16,25-3 4-16,27 2-2 16,17 7-4-16,36 3-10 15,25-3-2-15,24 1 4 16,30-5-6-16,24-5 4 16,18 0 1-16,13-11 0 15,5-7-5-15,8-5 2 16,14-5 3-16,3-6 1 15,6-10-2-15,4-20-10 16,-3-17 11-16,6-23 6 0,8-13 9 16,-11-32 4-16,-8-24 1 15,-10-21-6-15,-15-18-2 16,-6-10 9-16,-5-6 10 16,-16-3-8-16,-22 2-17 15,-23-1 12-15,-27 3-6 16,-24 2-15-16,-17-5-8 15,-18-4 17-15,-14-4-6 16,-16-6 9-16,-1-9-5 16,-14-2-2-16,-8-3-11 0,0 1-3 15,-2 10-1 1,-5 16 1-16,-6 9 2 16,-5 12 4-16,-9 9 0 0,-7 9-5 15,-2 10 1 1,6 15 6-16,3 12-8 0,2 8-1 15,-9-2 0 1,-11 2 0-16,-9 0 1 0,-14 14 0 16,-22 16 0-16,-36 16 0 15,-22 31-1-15,-18 22-7 16,-7 17 2-16,4 8-18 16,-4 12-55-16,7 18-78 15,3 10-74-15,48-25-291 16,17-21-655-16</inkml:trace>
  <inkml:trace contextRef="#ctx0" brushRef="#br0" timeOffset="46720.3859">5327 14722 370 0,'0'0'63'16,"0"0"-44"-16,0 0-9 0,0 0-1 15,0 0 8-15,-78 10 27 16,63-8-8-16,-1 4 4 15,1 1-4-15,-3 4 2 16,3 7-12-16,-5 3-13 16,0 6 5-16,0 7 8 15,-3 5 2-15,-1 5-4 16,3 2 4-16,-3 1-11 16,2 3 0-16,2 1 1 15,4 1 1-15,3 2 9 16,5 3 6-16,8 2 3 15,0 3-6-15,0 3 6 16,21 10-6-16,4 15-4 16,15 15 11-16,6 4-9 15,3-3-13-15,4-10 15 0,4-11 3 16,2-6 3-16,-2-15 1 16,-6-11-15-16,-8-12-4 15,2-3 4-15,10 4 8 16,24 11-1-16,24 6-6 15,15 0-4-15,1-4-3 16,-7-10-6-16,-12-9 0 16,-12-4-5-16,4-3 3 15,2-6-8-15,3-3 7 16,0-6 3-16,2-4 2 16,4-3 8-16,0-3-8 15,1-1 0-15,-1-3-3 16,-3 0-1-16,-6 0-3 0,-3 0 1 15,-3 0 5 1,0 0-5-16,-3 0 6 0,-3-4-4 16,0-6 1-16,0-4 5 15,4-3 8-15,-1-2 3 16,2-1-5-16,1-1-5 16,-4-1 0-16,4 1 2 15,0 2-4-15,-3 3-3 16,7 2 2-16,2 2 0 15,1 1-7-15,0 2 4 16,-1 1 2-16,-5-1-3 16,-4 0 7-16,0-3 4 15,3-1-11-15,-1-6 5 16,3-3 19-16,-15 1-11 16,-14 3-6-16,-12 4-9 0,-1 0 1 15,9-2-8-15,7-3 6 16,12-4-5-16,-4-2 0 15,2 1 9-15,-2-2 2 16,0-2-3-16,0 0 1 16,-1 0-1-16,-1-2 7 15,1 1 2-15,-4 0-3 16,-1 1-14-16,-5 0 11 16,-4-2-6-16,-7-3 1 15,-3-1 11-15,-3-7 6 0,-2-5 1 16,-1-3-7-1,-4-5-11-15,0 1-1 16,-4-2-4-16,-3-1-1 0,-5 6 12 16,-2 2-6-1,-6 3 7-15,-3 6 1 0,-2 5 2 16,-5 2-3-16,-5 5 3 16,1-2-2-16,-3-3-4 15,0-3-4-15,-8-5-6 16,-8-6 1-16,-2 0-1 15,-3-2-1-15,-1 1 1 16,-1 4-1-16,-4 0 0 16,-2 2 0-16,-6 0 0 15,-5 0-1-15,-5 1 0 16,-5 0 0-16,-7 2 0 0,-4 1 1 16,-5 1 0-1,-4 5 0-15,-2 3 0 0,-1 7 0 16,3 6-1-16,-3 5 1 15,2 1-1-15,-1 4 1 16,-1 1 0-16,0 1-1 16,1 2-5-16,-1-1 0 15,3 2-1-15,2 0-5 16,2 0 5-16,1 0-1 16,3 2 7-16,-1 0-5 15,-2 1 4-15,-3 2 1 16,-1-2-5-16,0 5 4 0,-1 0 1 15,1 1-5-15,1 2 4 16,4 0-6-16,2 0 7 16,1 1-7-16,3-1 2 15,-2 3-4-15,1 0 4 16,-2 3-6-16,-2 3 6 16,-3 3-4-16,-1 1 1 15,3 0 1-15,-2-1-2 16,-1-1 9-16,6-5 0 15,3-1 0-15,2-6 1 16,3-1-1-16,1-5 1 16,-4-1 1-16,3-3-1 15,-7 0 1-15,-4 0 0 16,-6 0-1-16,-14-6-1 16,10-1 1-16,-5 0-1 0,4 1 0 15,11 3 1-15,-3-2-1 16,-3 4 0-16,6-1 1 15,-6 2-1-15,-5 0-6 16,0 4-4-16,-3 8 0 16,1 2 0-16,0-2 4 15,4-1 5-15,2-5-5 16,0-3 6-16,5-3-6 16,2 0 6-16,6-9-1 15,3-6-4-15,8-2 6 16,3-1-1-16,8-1-1 15,2 5 1-15,-1-1 1 16,-2 2-6-16,-3 5 5 16,-2 3-6-16,-7 3 1 15,1 1-3-15,-4-1 3 0,3 2 5 16,4-3 0 0,2 1 1-16,9-3-1 0,4 0 1 15,0 1 0-15,9-1 0 16,-3 0 0-16,5-2 1 15,-1 1-1-15,2-3 1 16,-1 2-1-16,2-1-1 16,-3 1 1-16,-1 0 1 15,3 2-1-15,-3 3 0 16,0 0-2-16,2 2 2 16,-4 0-1-16,1 0 0 15,2 2-1-15,-2 6 2 16,0 0-3-16,4 5 2 0,-3-1 0 15,3 2 0-15,2 3 1 16,1 0-2-16,1-1 1 16,4 3-5-1,-3-2 6-15,5 0-1 0,0 1 0 16,0-3-1-16,2 2 2 16,1-5-1-16,0 2 0 15,3-4 1-15,0-2 0 16,1-2 0-16,-1-1 0 15,2 1-22-15,0 1-69 0,0 3-57 16,0 1-20 0,2 9-43-16,5-3-95 0,-2-3-200 0</inkml:trace>
  <inkml:trace contextRef="#ctx0" brushRef="#br0" timeOffset="51921.1559">10461 14890 85 0,'0'0'321'0,"0"0"-202"16,0 0-47-16,0 0 42 0,0 0-14 16,0 0 13-1,-49-36-37-15,38 31-2 0,-1-1-2 16,-3 0 2-16,0 1-7 15,-3 0-14-15,-3 3-2 16,-1 1-23-16,0-1 15 16,-4 2-3-16,0 0-6 15,-3 0-3-15,1 3-11 16,-2 4-1-16,3 2 5 16,5 0 8-16,1-1-5 15,2 3-9-15,4 0-11 16,-3 1-5-16,3 1 5 15,0 3 0-15,-1 1 0 0,-1 1-1 16,2 1-5 0,-1 0 8-16,1 1 3 0,0-2-6 15,3-1 4-15,1 2-4 16,0-1 1-16,3 2-6 16,1 3 11-16,-2-1-5 15,3 2-5-15,0 0-2 16,0 0 8-16,0 1-7 15,-1-1 6-15,1 2-6 16,-1-1 1-16,1 1-1 16,0-1 5-16,1 1 0 15,1-1-4-15,3-2 7 16,0-1-9-16,1 0 1 16,0 1 0-16,0 1 0 15,1-1 0-15,7 3 0 0,2-1 0 16,-1 2 6-16,2-2-5 15,0-2 5-15,1 1-1 16,3-5-5-16,0 1 2 16,4-2 7-16,2-3-2 15,-1 0 15-15,1-6 3 16,4-1 4-16,0 0-2 16,-1-4-13-16,5-2 6 15,-2-2-8-15,4 0-4 16,-1 0 3-16,-2-2-5 15,0-6 8-15,-1-2-9 16,-2-1 7-16,1-4-3 0,-4 0 1 16,1 0-5-16,-1-4 2 15,2-1 1-15,-5 3-7 16,2-3-1-16,-2 0 14 16,-2 2-8-16,-1-2 4 15,-4-1 0-15,0 1 3 16,0 0 5-16,-4-2 0 15,-1 0 2-15,-2-2-6 16,-1-2 1-16,-3-1-9 16,-1 1 4-16,0 0 2 15,0-3 5-15,0 2-8 16,-1 0-2-16,-6 3-1 16,-2-3 2-16,1 4-8 15,0-2 5-15,0 1-5 16,-1 1 5-16,0 0 2 0,-3-2-8 15,6 4 2-15,0 1 5 16,1 0-1-16,1 1-6 16,0 2 0-16,1 2 1 15,0 1-1-15,1 2 2 16,-1 2-1-16,2-1-1 16,-2 2 2-16,0 1-2 15,0-3 2-15,-1 1-2 16,1-1 8-16,-2 0-7 15,-1 0 0-15,0-1-1 16,0 3 1-16,-2-2 7 16,-1 3-8-16,0 1 1 15,0 0 5-15,-2-1-6 0,0 2 0 16,-3 2 0-16,3-1-1 16,-1 3 1-16,-3-1-1 15,0 3 0-15,-2 0-5 16,2 0 6-16,-2 0-1 15,2 7 0-15,-2 0 0 16,4 3-1-16,0-2-5 16,2 0-11-16,2 1-1 15,5-1-6-15,-1-1-4 16,2-1-6-16,2-1-12 16,1 0-33-16,0 1-38 15,0-1-42-15,0 4-33 16,0 6-86-16,1 1-78 0,2-2-250 15</inkml:trace>
  <inkml:trace contextRef="#ctx0" brushRef="#br0" timeOffset="55166.9122">12628 15366 947 0,'0'0'322'0,"0"0"-177"15,0 0-23-15,0 0-43 0,0 0-21 16,0 0 8-1,0 0-15-15,110 5 6 0,-59 21 21 16,-2 6-15-16,-6 6-15 16,-10 4 0-16,-12 3 7 15,-12 5 2-15,-9 0 1 16,-1 1-28-16,-16-4-16 16,1-9 1-16,-2-9-3 15,6-15-5-15,2-11 11 16,7-3 0-16,1-26-9 15,2-26-9-15,5-23-1 16,14-1-12-16,3 3-6 16,4 12-6-16,-4 12-1 15,2-6 4-15,1-2 10 16,-7 4 11-16,-6 10 0 0,-6 7 0 16,-6 9 1-1,0 8 1-15,0 9 10 0,0 10 21 16,0 0-8-16,-4 22-8 15,-2 15 6-15,3 12-1 16,3 7 15-16,0 3 19 16,6-4-5-16,13-6-11 15,5-8-14-15,6-9-14 16,4-6-10-16,6-11 1 16,2-10-2-16,3-5-40 15,0-11-45-15,8-39-78 16,-12 2-306-16,-10-2-517 0</inkml:trace>
  <inkml:trace contextRef="#ctx0" brushRef="#br0" timeOffset="55331.9414">13482 15150 1262 0,'0'0'323'0,"0"0"-212"15,0 0-1-15,0 0-33 16,0 0 81-16,0 0-64 15,0 0-60-15,99-38-34 16,-51 16-154-16,-8 3-184 16,-10 5-393-16</inkml:trace>
  <inkml:trace contextRef="#ctx0" brushRef="#br0" timeOffset="55488.4796">13586 15303 791 0,'0'0'648'0,"0"0"-566"16,0 0 9-16,0 0 0 16,91-27-23-16,-36-4-68 15,31-30-31-15,-13 9-198 16,-11 0-302-16</inkml:trace>
  <inkml:trace contextRef="#ctx0" brushRef="#br0" timeOffset="55794.3145">14115 14699 1324 0,'0'0'277'0,"0"0"-87"16,-34 72 23-16,23-31-10 16,5 5-30-16,6 1-51 15,0 0-39-15,6-5-26 16,14-7-15-16,1-7-14 15,6-14-9-15,-1-6-2 16,3-8 4-16,-1-6 16 16,-1-19-10-16,-5-11-12 15,-4-10-5-15,-6-16-4 16,-11-1 2-16,-1 2-2 16,-17 1-5-16,-15 22 5 15,-11 11-6-15,-28 27-25 16,-64 82-64-16,11 6-102 0,-11 20-432 0</inkml:trace>
  <inkml:trace contextRef="#ctx0" brushRef="#br0" timeOffset="57393.9293">15135 14570 1084 0,'0'0'158'0,"0"0"-60"16,0 0 84-16,0 0 1 15,-96-51 0-15,78 51-37 16,1 17-59-16,2 25-31 0,8 27 3 15,4 3 9-15,3-4-7 16,16-6-24-16,13-19-16 16,9 1-8-16,9-5-5 15,3-20-1-15,1-15-6 16,-3-7 6-16,-8-27-7 16,-10-13-1-16,-11-9-8 15,-16-7 2-15,-3-3-2 16,-21-3 1-16,-13-1-7 15,-6 7-10-15,-5 9 6 16,0 16 3-16,8 16 14 16,7 15-5-16,9 3 5 15,12 22-8-15,9 8-2 16,1 7 3-16,28-2 2 16,10-2 1-16,13-10-2 0,6-12 0 15,5-11 2-15,-2-5 5 16,-4-22-8-16,-9-10 1 15,-10-7 8-15,-11-9 0 16,-11-1 0-16,-9 1-1 16,-7 6 1-16,-3 11 0 15,-10 9 6-15,-4 14 3 16,0 10 23-16,-2 3-10 16,-2 12-14-16,4 10-8 15,4 3 0-15,10 7-1 16,3 2-7-16,12 3 6 15,14 5 1-15,9 1 0 16,4 1 0-16,6 2 0 16,4 1 1-16,1-3-1 15,2-3-1-15,-3-7 1 0,-1-7 0 16,-4-10 0-16,-5-10-8 16,-6-7-78-16,-12 0-188 15,-14-6-347-15</inkml:trace>
  <inkml:trace contextRef="#ctx0" brushRef="#br0" timeOffset="57888.9922">14397 16160 1570 0,'0'0'283'0,"0"0"-223"16,0 0-23-16,0 0 20 16,90-22 39-16,-46 22-17 15,2 24-20-15,-2 8-9 16,-4 11-12-16,-6 3-11 16,-11 6-9-16,-5 0-9 15,-8-3-3-15,-5-4-5 16,-1-8 0-16,-4-8-1 15,0-14-16-15,0-15-18 16,0-18-9-16,-19-52-70 16,-9-35-17-16,0-15 7 15,5 14 59-15,8 31 43 0,8 33 17 16,2 9 4-16,0 2 22 16,1 3 8-16,0 5 26 15,4 13 23-15,0 10-3 16,0 15-5-16,13 31-28 15,8 8 13-15,5 11 14 16,5 4-10-16,3-13-21 16,5 1-14-16,3-10-11 15,3-13-14-15,1-17 0 16,1-13-39-16,0-8-54 16,0-59-133-16,-10 2-292 15,-16-4-861-15</inkml:trace>
  <inkml:trace contextRef="#ctx0" brushRef="#br0" timeOffset="58051.5992">15086 15863 54 0,'0'0'1507'16,"0"0"-1318"-16,0 0-88 16,0 0-73-16,74-107-6 15,-30 63-7-15,4 0-15 16,4 2-145-16,-16 14-241 15,-11 14-757-15</inkml:trace>
  <inkml:trace contextRef="#ctx0" brushRef="#br0" timeOffset="58202.1909">15207 16064 1345 0,'0'0'215'0,"0"0"-125"16,0 0-38-16,0 0-3 15,137-108-23-15,-46 18-26 16,-11 8-93-16,-11 7-310 0</inkml:trace>
  <inkml:trace contextRef="#ctx0" brushRef="#br0" timeOffset="58406.8517">15769 15336 1197 0,'0'0'932'16,"0"0"-818"-16,0 0-53 15,26 83 17-15,1-44 10 16,8 7-29-16,3 9-35 16,4 15-24-16,-6 36-51 15,-10-14-294-15,-13-5-876 0</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55:52.462"/>
    </inkml:context>
    <inkml:brush xml:id="br0">
      <inkml:brushProperty name="width" value="0.05292" units="cm"/>
      <inkml:brushProperty name="height" value="0.05292" units="cm"/>
      <inkml:brushProperty name="color" value="#FF0000"/>
    </inkml:brush>
  </inkml:definitions>
  <inkml:trace contextRef="#ctx0" brushRef="#br0">13021 3195 958 0,'0'0'264'0,"0"0"23"0,0 0-25 15,-98-77-44-15,52 63-40 16,-11 6-69-16,-7 8-38 15,-3 4 3-15,2 24-25 16,0 23-10-16,12 24-14 16,16-2-3-16,20-5-4 15,17-10-10-15,12-15-8 16,22 3 0-16,31 0-1 16,36-16-31-16,35-30-59 15,14-23-37-15,-8-38-77 16,-26-17-72-16,-44 0-210 15,-30-1-44-15,-28 9-92 0,-15-17 623 16,-30 0 105-16,-9 0 213 16,1 10 43-16,12 30 27 15,10 21-80-15,4 13-46 16,4 4-57-16,4 9-45 16,2 0-83-16,3 29-63 15,9 35-13-15,20 27 26 16,4 10-2-16,7-2-16 15,-6-20-8-15,-8-25-1 16,-1-17-41-16,0-12-87 16,24-13-173-16,-7-8-254 15,-2-4-14-15</inkml:trace>
  <inkml:trace contextRef="#ctx0" brushRef="#br0" timeOffset="1018.0086">13559 2980 836 0,'0'0'305'16,"0"0"59"-16,0 0-122 15,0 0-122-15,0 0-81 16,0 0 27-16,0 0 9 16,-51 120-24-16,50-66-11 15,1-3-18-15,1-4-15 16,14-8-6-16,0-9-1 16,0-16-23-16,1-11-51 15,-2-6 31-15,-4-22 23 16,-4-13 7-16,-3-7 7 15,-3-4 6-15,0 1 0 16,0 7 0-16,-3 12 0 16,2 12 39-16,1 14-3 0,0 3-36 15,0 20-9-15,14 11 9 16,3 8 31-16,7 4-18 16,7-2-10-16,11-4-2 15,6-13-1-15,11-10-22 16,5-14-37-16,-1-9-72 15,-6-25-25-15,-16-7-2 16,-17-4 65-16,-15 1 93 16,-9 4 3-16,-9 7 106 15,-10 11 8-15,-2 7 2 16,0 10-20-16,5 5-47 16,2 0-30-16,8 8-22 15,6 8-6-15,0 4 5 16,8 2 0-16,13-2-14 0,2 2-16 15,1-1 8-15,-4-2 12 16,-2 1 10-16,-12 2-9 16,-6 0 8-16,0 2 2 15,-17 2 1-15,-7-1 0 16,1-3 6-16,5-7-5 16,7-5-2-16,11-7 0 15,0-3-32-15,27-13-48 16,16-16 30-16,13-9-1 15,2-8-31-15,1-6 10 16,-11 1 18-16,-14-2 12 0,-15 6 27 16,-9 10 15-1,-10 7 43-15,0 12 78 0,-15 6 10 16,-2 9-40-16,-1 3-28 16,5 0-8-16,3 12-33 15,7 6-16-15,3 3-6 16,6 3-1-16,19 1 0 15,5 0 0-15,4-3 1 16,3 1 0-16,-6-2 0 16,-5-3-6-16,-10 1-12 15,-9-4-1-15,-7 1 12 16,-11-2 7-16,-16 2 1 16,-4-2 7-16,1-2-8 15,5-2 2-15,8-5 8 16,8 0-9-16,9-1-1 0,0-1-15 15,20 0 14-15,11-2 0 16,8-1 1-16,4 0 0 16,-1-14 0-16,-3-8 1 15,-6-2 0-15,-8-8 0 16,-6-1-1-16,-5-4 6 16,-4 3 1-16,-3 5 26 15,-3 5 50-15,0 12 17 16,-1 7-25-16,3 5-43 15,4 5-32-15,4 15 0 16,5 8 6-16,2 6 3 16,-2 3-8-16,-1 1-1 15,-4-7-4-15,-4-8-119 0,-6-7-131 16,-4-13-391-16</inkml:trace>
  <inkml:trace contextRef="#ctx0" brushRef="#br0" timeOffset="1153.9961">14594 2667 396 0,'0'0'409'15,"0"0"-315"-15,0 0-71 16,0 0-23-16,33 82-88 16,-8-57-321-16</inkml:trace>
  <inkml:trace contextRef="#ctx0" brushRef="#br0" timeOffset="1611.8681">14773 2769 1420 0,'0'0'203'16,"0"0"-61"-16,0 0-107 15,0 0 36-15,60 109 70 16,-16-25-16-16,4 27-32 15,-2 9-25-15,-12-6-25 16,-10-23-17-16,-7-30-17 16,-1-20-3-16,-1-14-1 0,6-1-5 15,1-8 0 1,4-8-6-16,-3-10 0 0,-2-13-2 16,-5-18-5-16,-6-8-2 15,-10-5-1-15,0 2-8 16,-13 4-1-16,-10 5 1 15,-5 8-7-15,-2 3-16 16,1 5 24-16,5 3 17 16,10 2 5-16,8-2 0 15,6 1 0-15,0 1-5 16,19 2-4-16,5 3 9 16,3 5-7-16,2 2 8 15,3 9 0-15,1 11 16 16,-7 6 13-16,2 1-14 15,-6 3-9-15,-4-4-6 0,-8-2-7 16,-10-15-156-16,0-3-166 16,-13-6-452-16</inkml:trace>
  <inkml:trace contextRef="#ctx0" brushRef="#br0" timeOffset="1748.9768">15125 2855 599 0,'0'0'302'0,"0"0"-211"16,0 0-8-16,64 100-43 16,2-46-40-16,-7-13-58 15,-4-4-322-15</inkml:trace>
  <inkml:trace contextRef="#ctx0" brushRef="#br0" timeOffset="2436.1886">15557 3060 1167 0,'0'0'487'0,"0"0"-190"16,0 0-119-16,-88 17-62 16,66 7-48-16,6 12-18 15,11 5-16-15,5 5-12 16,8 2-13-16,23 1-8 16,27-6 0-16,33-11-1 15,27-27-51-15,9-12-29 16,-24-30-73-16,-35-4-130 0,-38 9-98 15,-21-1 39-15,-9-2 232 16,-2-5 110-16,-20 1 264 16,-11 8 103-16,-3 9-45 15,1 9-91-15,3 12-100 16,5 1-37-16,5 7-47 16,6 14-28-16,4 9-11 15,7 7-8-15,5 5 6 16,0 0-6-16,11-2 1 15,13-6-1-15,6-10-1 16,4-11-9-16,2-13-32 16,-2 0-20-16,-5-25-17 15,-11-5-6-15,-8-7 43 0,-10-1 33 16,0 3 9 0,0 2 20-16,-8 8 39 0,-1 8 6 15,3 6-3 1,1 6 0-16,1 5-33 0,4 0-29 15,0 9-17-15,0 12 17 16,12 1-1-16,8 2 1 16,7-4-1-16,5-7 1 15,3-9 0-15,2-4-13 16,-7-10-21-16,-8-17-7 16,-10-7 13-16,-12-6 18 15,-2-10 10-15,-24-14 15 16,-6 0 32-16,-2-1-2 15,6 4 1-15,8 23 61 16,5 9 14-16,7 15-32 0,8 14-69 16,0 14-20-16,3 18-18 15,16 14 18-15,6 11 0 16,6 2 1-16,1 0-1 16,-2 1-44-16,-5-5-106 15,-11 5-84-15,-8-14-299 16,-6-17-511-16</inkml:trace>
  <inkml:trace contextRef="#ctx0" brushRef="#br0" timeOffset="2627.8204">16026 2959 1294 0,'0'0'197'0,"0"0"-43"0,0 0-56 15,97-22 7-15,-43 22 6 16,8 18-19-16,2 8-37 15,-5 10-8-15,-9 2-25 16,-9 3-20-16,-12-3-2 16,-14-4-222-16,-10-10-298 15,-5-14-288-15</inkml:trace>
  <inkml:trace contextRef="#ctx0" brushRef="#br0" timeOffset="2753.6771">16343 2874 936 0,'0'0'338'15,"0"0"-104"-15,-31-72-125 0,31 69-80 16,18 3-29 0,22 16-1-16,41 21-106 0,-7-5-187 15,-6-2-56-15</inkml:trace>
  <inkml:trace contextRef="#ctx0" brushRef="#br0" timeOffset="3435.2881">16814 2908 459 0,'0'0'911'0,"0"0"-425"16,0 0-222-16,0 0-80 15,0 0-79-15,-89-19-65 16,77 44-28-16,2 11 2 16,5 6-4-16,5 6-9 15,0 3 1-15,14-3-1 16,10-5-1-16,4-11-5 15,3-11-42-15,4-15-25 0,-1-6-9 16,-3-20 16-16,-5-13 16 16,-13-9 27-16,-8-4 22 15,-5-9 1-15,-9-3 22 16,-13-3 13-16,-6 4 12 16,-2 10 7-16,5 13-3 15,6 17-19-15,7 13-27 16,5 4-6-16,7 17-14 15,2 12 2-15,20 4-23 16,9 1-38-16,12-3-24 0,2-8-59 16,2-9-81-1,-7-9-59-15,-5-5 86 0,-8-5 143 16,-9-14 67-16,-8-2 34 16,-5 1 153-16,-2 1 41 15,-3 6-34-15,1 7-30 16,0 6-85-16,3 0-71 15,4 16-8-15,5 6 0 16,1 4 0-16,1 5 7 16,0-4-6-16,-1-2 1 15,-4-4-1-15,-2-5 5 16,-4-5-4-16,-3-8 4 16,-1-3 14-16,0-9 32 15,-1-16-14-15,-5-22 11 16,2-3 22-16,4-12-6 0,0-4-29 15,5 15-11-15,8 7 5 16,4 17-12-16,3 15-9 16,4 12-8-16,7 13 0 15,5 21 5-15,5 10 5 16,0 8-2-16,-7 3-3 16,-7 0-6-16,-15-1-4 15,-21 15-103-15,-21-16-207 16,-12-7-852-16</inkml:trace>
  <inkml:trace contextRef="#ctx0" brushRef="#br0" timeOffset="7568.2835">17658 4913 907 0,'0'0'88'0,"0"0"-24"16,-85-13 99-16,43 22-15 15,-11 29-3-15,-7 30-20 16,3 24-34-16,14-3-7 0,19-11-8 16,18-23-17-1,6-15-15-15,22 5 1 0,11 2-20 16,12-4-4-16,11-13-12 16,8-14 7-16,7-16-1 15,2-5-1-15,-6-26-2 16,-9-11-11-16,-12-9 1 15,-16-4 5-15,-18-7-1 16,-12-2-5-16,-9-3 7 16,-19 3-8-16,-10 5 0 15,-3 12-2-15,-4 15-10 16,-1 14-19-16,4 14-14 16,7 4 1-16,13 10-34 15,16 15-46-15,31 25-95 16,16-6-128-16,12-8-183 0</inkml:trace>
  <inkml:trace contextRef="#ctx0" brushRef="#br0" timeOffset="7777.2469">18850 5155 1490 0,'0'0'182'0,"0"0"-125"16,0 0-40-16,0 0-7 16,0 0 28-16,143-21-8 0,-1-15-30 15,28-9-8-15,10-12-216 16,-45 11-171 0,-42 7-239-16</inkml:trace>
  <inkml:trace contextRef="#ctx0" brushRef="#br0" timeOffset="8317.6049">20436 4500 1008 0,'0'0'143'0,"0"0"95"16,-88-2-9-16,54 15-71 16,6 11-62-16,5 11-34 15,13 8-27-15,10 9-14 0,4 0-4 16,26 2-3-1,12-4 1-15,9-7-7 0,7-11 0 16,0-14 0-16,2-16-8 16,-6-4 12-16,-3-26-1 15,-3-11-2-15,-7-12-3 16,-4-7-4-16,-1-12 0 16,-6 5 9-16,-5 0 8 15,-3 7 3-15,-4 17 3 16,0 2-7-16,-2 16 1 15,0 10-10-15,1 10-9 16,3 3-6-16,4 13 5 16,2 13-1-16,0 6 2 15,-2 7 0-15,-6 4 2 16,-4 0 7-16,-9-1-8 0,-5-4 0 16,-9-4 0-1,-18-5 5-15,-14-5 3 0,-11-9-2 16,-6-8-6-16,-3-7 6 15,2-7-7-15,2-15-8 16,5-10 7-16,4-7-8 16,5-3 9-16,6 1-1 15,7 4 0-15,6 9 0 16,9 11 0-16,3 11 0 16,5 6-12-16,-1 3-8 15,-4 19-16-15,-20 21-121 16,-1-2-193-16,-9-8-928 0</inkml:trace>
  <inkml:trace contextRef="#ctx0" brushRef="#br0" timeOffset="9436.0373">15032 5888 823 0,'0'0'166'16,"0"0"-4"-16,0 0 25 16,0 0-67-16,0 0-52 15,0 0-39-15,41-19-13 16,20-8-3-16,28-7-4 16,22-9-9-16,4-1-67 15,-11 5-129-15,-36 13-110 16,-25 7-279-16</inkml:trace>
  <inkml:trace contextRef="#ctx0" brushRef="#br0" timeOffset="9982.3462">15739 5531 728 0,'0'0'133'0,"0"0"22"16,0 0-11-16,0 0-9 16,-89 79-9-16,86-36-34 15,3 6-30-15,19 2-27 16,17 0-7-16,9-6 1 15,7-3-12-15,6-13-8 16,-2-7 0-16,0-13-8 16,-7-9 10-16,-6-10 2 15,-8-20 0-15,-7-10-12 16,-7-9 8-16,-5-6-2 16,-6-16 4-16,-4 7 27 15,-5 2 4-15,3 3 2 16,1 18 4-16,1 4-7 15,1 13-16-15,7 10-14 0,-1 9-11 16,3 5-1-16,4 2-5 16,1 13 5-16,-1 7 1 15,-3 2 1-15,-4 4 0 16,-7-1 1-16,-6-4-2 16,0 0 2-16,-16-3-2 15,-8-3-17-15,-3-6-7 16,-8-6 5-16,-6-5-15 15,-2 0 5-15,-9-7 3 16,-2-9 11-16,-4-4 6 16,0-2 9-16,0 0-1 15,2 3 1-15,4 9 18 0,2 6 17 16,6 4 2-16,7 7 4 16,3 13-8-16,11 11-7 15,9 6-2-15,9 7-8 16,5 1-3-16,24-1-12 15,31-2 5-15,34-5-6 16,34-15-6-16,-14-13-145 16,-15-9-452-16</inkml:trace>
  <inkml:trace contextRef="#ctx0" brushRef="#br0" timeOffset="11897.2259">16497 5141 514 0,'0'0'92'0,"-34"-74"18"0,12 30 10 15,-7-5-32-15,-2 5-20 16,-6 1-12-16,-7 6 2 15,-5 1 11-15,-20 5 5 16,-24 7-19-16,-34 14-8 16,-24 10-14-16,-12 10-10 15,1 18 11-15,10 6-7 16,5 3 1-16,9 9 7 16,10 9 20-16,10 9-22 15,15 8-1-15,7 10 8 16,9 17-5-16,7 15-6 15,10 19 5-15,16 12-2 16,20 15-3-16,21 7 0 16,13 1-2-16,43-3-8 15,27-14-8-15,24-23 3 0,20-22-4 16,24-25-4-16,16-26 1 16,20-26 0-16,19-22-1 15,10-12 5-15,-4-33 29 16,-11-22 0-16,-16-20-9 15,-26-18-2-15,-16-10 8 16,-20-6-9-16,-22-14-3 16,-16-10-13-16,-21-10-6 15,-16-4-4-15,-17-1-1 16,-12 11 9-16,-6 13-5 0,-9 17-5 16,-21 16-1-1,-8 8 0-15,-8 18 0 0,-1 14 1 16,-29 2 0-1,-33 12 0-15,-28 6-1 0,-27 9 0 16,-14 27-6-16,2 13 4 16,-9 28-12-16,-9 24-32 15,8 22-44-15,6 12-60 16,47-16-83-16,28-15-345 0</inkml:trace>
  <inkml:trace contextRef="#ctx0" brushRef="#br0" timeOffset="30492.3652">9812 6176 506 0,'0'0'86'0,"0"0"11"0,0 0 8 16,0 0 32-16,0 0-17 16,-96-28-18-16,65 25-21 15,-8 1-2-15,-6 2 8 16,-5 0-13-16,-5 0-5 15,-2-1 11-15,5 0 12 16,0-2-41-16,3 2-19 16,5-1 9-16,4 0-8 15,3 1-6-15,2 0-8 16,6-1-2-16,2 2 7 16,2 0-8-16,2 0 5 15,0 0 1-15,1 0-21 16,-4 6 10-16,3 2-10 15,-7 3 0-15,-3 4-1 0,-2-1 1 16,-1 1 0-16,1-1 0 16,1-2 0-16,1-1 1 15,1 0-1-15,2-2 9 16,4-1-2-16,1 3-1 16,0-2 1-16,1 3-8 15,0 2 1-15,-3 3-1 16,-6 3 1-16,-1 6-1 15,-11 4 2-15,-4 4-1 16,-5 1 0-16,0 2 0 16,4-2 1-16,5-3-1 15,6-3 7-15,9-5-7 16,5-4 0-16,7-3 1 16,5-3-1-16,2 1 0 0,4 2 0 15,1 1-1-15,1 5 0 16,1 2-1-16,-1 1 1 15,0 3-1-15,2 0 1 16,1 2-1-16,2 2 0 16,0 0-1-16,2 0 1 15,12 0-7-15,4 0 7 16,8 2 0-16,2-3 0 16,8 0 0-16,2-6 0 15,1-1-2-15,3-4 3 16,4-4 0-16,1-2 2 0,3-3-2 15,1 1 1-15,-1-6 0 16,4 0 0 0,-2-1 0-16,3 0 1 0,0-2-1 15,0-1 6-15,0 1-6 16,-2-1 0-16,-2 3 0 16,-3-2 0-16,-4 0 0 15,1-3 6-15,-3 1-6 16,-2-2-1-16,-2 0 0 15,-2-4 0-15,-2-6 0 16,2-3 1-16,1-3-1 16,-3-4 1-16,2 1 0 15,-2 0 0-15,1 2 0 0,-4 3 0 16,-1 4-1-16,-2 2 1 16,-2 4-1-16,0-1 1 15,-1 1-1-15,1 2 0 16,-2-1 0-16,1-1 0 15,-2 0 0-15,-1 1 0 16,-2-1 1-16,2-2-1 16,-1-1 0-16,-2 2 1 15,0-2-1-15,1-1 0 16,-4 2 1-16,1-4 0 16,-4 3-1-16,0-1 1 15,-2 1 0-15,-2 1-1 16,-1 2 0-16,0 0 1 15,-3 2-1-15,4-2 1 16,-2 1 0-16,4-1 0 0,-4-3 5 16,2 0 1-16,3-3 0 15,0-4 9-15,2-3-5 16,2-2-1-16,-2-1-2 16,2 0-6-16,-4-3 6 15,0 1 2-15,-3-5-9 16,-3 1 12-16,-3-2-5 15,-3-3-2-15,0-2-5 16,-3 1 7-16,-8 1-1 16,0 0 0-16,-3 2 4 15,3 2 1-15,-1 2-4 16,3 3 7-16,0 1-9 16,1 2 2-16,-1-1-1 15,-1 1 0-15,1-1 7 16,-4 1-2-16,1-3-5 0,-3 1-6 15,0-1 5-15,-3-2-4 16,2 1 5-16,-3 0-5 16,2-4 4-16,-1 2-6 15,2-1 1-15,1 0 0 16,0 1 7-16,2 1-7 16,1 3-1-16,-3 4 2 15,3 0 6-15,-3 5-2 16,0 1 2-16,-4 2-7 15,-5 1 0-15,1 2 5 16,-5 3-4-16,-5-1 5 0,-4 4-6 16,-3 0 0-16,-2 0-1 15,-3 7 0-15,0 5 1 16,-1 0-1-16,1 3 0 16,2 0 0-16,6-1 1 15,4 0-1-15,5-1 0 16,6-2-1-16,6-1 0 15,6 3-21-15,4 1-57 16,5 5-76-16,1 15-74 16,0-5-282-16,0-3-279 0</inkml:trace>
  <inkml:trace contextRef="#ctx0" brushRef="#br0" timeOffset="42556.1128">21658 11699 492 0,'0'0'100'0,"0"0"-38"15,0 0 37-15,0 0 46 16,0 0-2-16,0 0-67 16,-23-78 14-16,15 63 30 15,-4 2-24-15,-2 0-1 16,-2 2-21-16,-7 0-4 16,0 0-24-16,-4 1 2 15,-1 2 14-15,-4-1-14 16,-2 3-5-16,-3-1-1 15,-2 3-2-15,-3 2 5 0,2 2-13 16,-3 0 2 0,2 0-6-16,1 6-4 0,0 7-5 15,1 3-2-15,2 5 0 16,-1 2-3-16,0 7 0 16,0 3-4-16,2 3 5 15,1-1-2-15,2-1 2 16,3 3-5-16,8 0-4 15,-1 2 2-15,7 5-2 16,3 3 2-16,4 4-2 16,1 2 0-16,6 3 5 15,2-3-4-15,0 0 2 16,0-2-3-16,8-4-6 16,3-4 0-16,3-2 0 15,3-2 0-15,1-3 0 16,2 1-1-16,2-2 1 0,4-1 0 15,3-3 1-15,2-3-1 16,3-2 0-16,5-5 0 16,1-4 1-16,2-3 0 15,3-3 0-15,0-2 6 16,1-4 1-16,0 0-7 16,0-2 8-16,-1-3-7 15,0 0 5-15,0 0-6 16,-1-3 5-16,1-10 1 15,1-3 5-15,-2-5 7 16,-1-3 4-16,0-3 2 0,-4-3-4 16,-3-1-3-16,-4-4 7 15,1 2-4-15,-7-4-3 16,-2-1-2-16,-1-2 2 16,-3 0-6-16,-2-1-5 15,-4-2-5-15,-1 1-1 16,-4-1 0-16,-1 3 6 15,-5-2 1-15,-1 3-2 16,-2 0 0-16,0 1-5 16,-2-1 0-16,-8 4 2 15,-2 2 3-15,-2 2-6 16,-2 1 1-16,-3 2-1 16,-1-1 2-16,-2 2-2 15,-2 2 1-15,0-1 0 0,0 2 0 16,-2 2-1-16,2 4 1 15,0 2-1 1,-1 1 0-16,2 6 0 0,-2 0 0 16,-1 4 0-16,1 1 0 15,0 2-1-15,-2 2 0 16,1 0 1-16,-2 0-1 16,1 4-1-16,0 5 1 15,1 1 0-15,-1-1 0 16,2 5 0-16,2-3 1 15,1 2-2-15,2-1-5 16,2 1 6-16,2 2-11 0,2-4-15 16,0 3-7-16,2-2-11 15,1 1-19-15,2-2-25 16,5 0-26-16,2 2-46 16,2 1-59-16,0 5-126 15,9-2-177-15,0-3-224 0</inkml:trace>
  <inkml:trace contextRef="#ctx0" brushRef="#br0" timeOffset="46095.4566">5737 15702 682 0,'0'0'243'0,"0"0"-48"15,0 0 29-15,0 0-25 16,0 0-43-16,0 0-29 0,-5 2-45 15,13-2-32 1,13 0 21-16,13-9 25 0,14-8 9 16,10-9-33-16,5-6-20 15,1-4-12-15,-2-3-24 16,-3-2-8-16,-6 5-7 16,-6 2 0-16,-9 8-1 15,-11 5-31-15,-7 8-56 16,-10 5-76-16,-6 8-80 15,-4 3-147-15,-14 11-198 16,-7 1-330-16</inkml:trace>
  <inkml:trace contextRef="#ctx0" brushRef="#br0" timeOffset="46396.0698">5771 15983 977 0,'0'0'164'0,"0"0"-2"15,0 0 51-15,114-39 10 16,-53 6-27-16,6-6-38 16,-2-6-40-16,1-2-22 15,-5 2-25-15,-1 0-14 16,-4 3-11-16,-6 2-20 15,-1 6-3-15,-10 5-14 16,-6 8-3-16,-9 6-6 0,-10 8-1 16,-5 6-30-16,-4 1-70 15,-5 17-123-15,0 5-125 16,-5 0-509-16</inkml:trace>
  <inkml:trace contextRef="#ctx0" brushRef="#br0" timeOffset="47737.4542">10795 15945 418 0,'0'0'781'0,"0"0"-581"16,0 0-40-16,0 0-42 15,0 0 19-15,0 0-8 16,15-8-33-16,18-9-10 16,14-3-1-16,12-5 1 15,5-6-18-15,7-3-13 16,1-1-11-16,-2-2-9 16,-4 0-13-16,-5 4-16 15,-9 2 0-15,-6 2-5 16,-12 7-1-16,-10 3-25 0,-9 8-52 15,-7 5-63 1,-8 6-57-16,-12 2-71 0,-14 12-277 16,-8 3-391-16</inkml:trace>
  <inkml:trace contextRef="#ctx0" brushRef="#br0" timeOffset="47967.9132">10873 16254 773 0,'0'0'173'16,"0"0"-12"-16,110-41 79 0,-20-12 1 15,31-25-34 1,8-9-24-16,-6 0-58 0,-16 12-40 16,-30 19-9-16,-17 14-41 15,-14 11-14-15,-7 6-12 16,2 0-9-16,-2 3-13 15,-10 10-113-15,-14 12-144 16,-15 0-457-16</inkml:trace>
  <inkml:trace contextRef="#ctx0" brushRef="#br0" timeOffset="49428.56">4260 13900 613 0,'0'0'125'0,"0"0"-90"15,-130 5 7-15,65 9 3 16,-2 6 20-16,-5 6 60 15,1 13 0-15,-6 19-17 16,-3 30-28-16,-1 37-6 16,8 17 12-16,25 4-9 15,28 2-17-15,20-12-5 16,31 3 11-16,30-1-9 16,21-5 0-16,21-7-7 15,21-8-9-15,19-21-10 16,8-24-4-16,4-29 0 15,0-30-8-15,-8-14-6 16,-12-25 11-16,-16-14 9 16,-29-6 7-16,-7-25 0 0,-18-13 3 15,-12-15 4-15,-8-23 4 16,-23-2-16-16,-21-14-18 16,-6-10-8-16,-34-9-2 15,-15-3-1-15,-13 7-6 16,-3 12 2-16,-3 16-2 15,9 35-1-15,6 29-1 16,-21 13 1-16,-27 25-8 16,-22 21-4-16,-19 10-17 15,9 46-13-15,18 20-6 16,19 7-14-16,22 7-7 16,38 1-48-16,41-4-63 15,5-24-95-15,29-15-376 0</inkml:trace>
  <inkml:trace contextRef="#ctx0" brushRef="#br0" timeOffset="50259.6368">8653 14117 766 0,'0'0'77'16,"0"0"-44"-16,-109-30 62 16,67 22 18-16,-4 8 7 15,-7 0 2-15,3 14-22 16,-8 19-14-16,-9 26-11 16,-6 38-11-16,4 35 2 15,11 22 1-15,22 11-5 16,23-4-1-16,13-14-8 15,34-1-11-15,23-15 11 16,19-16-16-16,19-19-5 16,10-22-4-16,10-23-6 15,7-17 12-15,5-18 3 0,8-15 9 16,-2-2-5-16,0-22 5 16,-13-12-13-16,-12-13 0 15,-12-14 1-15,-19-10-6 16,-16-12 2-16,-17-5-2 15,-23-8-3-15,-14-11-10 16,-10-9-3-16,-33-8-5 16,-13 0 1-16,-11 7-7 15,-7 6 8-15,-11 12-3 16,-8 12-4-16,-14 18-2 16,-10 18 0-16,-7 16-1 15,1 16 0-15,8 14-10 16,23 6 4-16,24 0 5 15,20 3-12-15,11 11-7 16,-1 2-24-16,-1 10-29 0,0 7-30 16,15 11-57-16,14 27-101 15,3-9-268-15,0-11-436 0</inkml:trace>
  <inkml:trace contextRef="#ctx0" brushRef="#br0" timeOffset="62711.5148">5907 10851 618 0,'0'0'89'0,"0"0"-53"15,-94-27 31-15,46 19 3 16,-4-1 68-16,-2 4-5 0,-7 0-39 16,-5 4-30-16,-20 1 41 15,-19 9-33-15,-24 19-35 16,-9 8-2-16,3 9 15 16,5 1-14-16,14-1-8 15,3 0 10-15,3 5-9 16,7 1-4-16,11 2 5 15,16-7-16-15,18-4-1 16,13-9 4-16,5 3 1 16,-2 8-6-16,-9 18-5 15,-5 22 3-15,4 17 2 16,12 5-11-16,10-3 15 16,19-8-7-16,8-9 4 15,3 2-5-15,12 0-1 16,19-1 0-16,15 5-5 0,17 0 5 15,19 6-6-15,18-2 5 16,11-8-5-16,20-12 13 16,9-15-13-16,9-11-1 15,4-8 1-15,8-3 5 16,2-8-4-16,9-9 5 16,4-6 3-16,13-6 12 15,-2-5 3-15,-4-5-8 16,-5 0 1-16,-13-8-2 15,-3-18 6-15,-3-9-5 0,-4-12 3 16,-4-9-8-16,-11-7-2 16,-12-11-4-16,-17-9 0 15,-14-9 0-15,-17-4 7 16,-16-3-2-16,-19-3-1 16,-20 1 0-16,-11-5 10 15,-13-3 9-15,-1 2 10 16,-4-4-2-16,-15-4-18 15,-5 1-1-15,-6 2 7 16,-3 6-4-16,-7 10-5 16,-5 5 2-16,-10 7 4 15,1 12-5-15,2 19-17 16,7 14 1-16,-16 2 0 16,-29-3-1-16,-23 1 0 15,-11 0 0-15,8 17 0 0,13 14 0 16,10 8 0-16,-6 2 0 15,2 15-1-15,3 3 0 16,4 7-7-16,17-1 7 16,18-4 0-16,16-5-7 15,11-1 7-15,1-1-5 16,6 1-5-16,3 0-24 16,12-3-32-16,6 4-3 15,0 3-4-15,12 4-27 16,12 3-51-16,30 7-69 15,-4-7-150-15,4-9-248 0</inkml:trace>
  <inkml:trace contextRef="#ctx0" brushRef="#br0" timeOffset="63982.616">14416 10389 936 0,'0'0'6'16,"-115"-26"4"-16,70 20-10 16,-6-1 0-16,-6 3 35 15,-13 1 13-15,-3 3 0 16,-11 1 2-16,-17 24-13 16,-19 19-11-16,-6 13-5 15,8 15-2-15,3 4 25 16,6 7 2-16,2 9 6 15,2 8 8-15,10 10 17 16,8 4-3-16,14-1-10 16,8 1-22-16,17 2 5 15,15-1-5-15,21-1 1 0,12 2 3 16,33 2 3-16,23 7 1 16,22 3 11-16,18 1-14 15,20-5-4-15,15-11-15 16,6-13-9-16,4-10-12 15,-6-13-6-15,-1-8 11 16,-2-13-2-16,1-10 1 16,5-6 6-16,11-9 8 15,10-10 2-15,5-9 7 16,10-9 2-16,8-3-10 16,8-19 11-16,13-10 5 15,4-8-17-15,0-6-8 0,-8-3-6 16,-13-6 7-1,-16-6-12-15,-18 1 0 0,-20-5-5 16,-19 1 8-16,-31 8-9 16,-24 4 0-16,-12-14 0 15,-11-20 1-15,-2-19 0 16,-5-20 8-16,-7-3-8 16,-7 4 7-16,0-10-2 15,-3 0 9-15,0-1 7 16,-5 7-6-16,-6 8-1 15,0 4 0-15,-10 1-1 16,-19 4-2-16,-11-2-12 16,-8-1 0-16,-12 3 0 15,-5 1 0-15,-9 8 0 16,-8 9 0-16,-9 15 1 0,-6 10 0 16,-12 12 5-16,-12 11-6 15,-13 14-1-15,-21 17-5 16,-23 11-7-16,-25 32-11 15,-34 28-30-15,-27 29-38 16,-33 31-50-16,63-18-173 16,25-3-373-16</inkml:trace>
  <inkml:trace contextRef="#ctx0" brushRef="#br0" timeOffset="66211.7126">7554 9617 990 0,'0'0'144'0,"0"0"-12"16,0 0 77-16,-90-61 12 15,47 61-62-15,-19 34-47 16,-19 41-35-16,-6 36 8 16,11 11 4-16,27-16-18 15,31-29-18-15,18-33-26 16,12-9-17-16,21 1-10 16,14-5-1-16,31-7 0 15,35-24-23-15,32-39-59 16,7-38-72-16,-22-22-68 15,-41 16-143-15,-45 20-242 0</inkml:trace>
  <inkml:trace contextRef="#ctx0" brushRef="#br0" timeOffset="66960.7197">7860 9411 954 0,'0'0'177'0,"0"0"80"16,0 0 12-16,0 0-66 15,-81-14-43-15,65 39-76 16,0 11-25-16,2 9 2 15,2 5-14-15,7-2-14 16,5-6-17-16,0-6-9 16,5-8-6-16,13-9-1 15,1-12 0-15,4-7 0 0,0-7-11 16,1-22-1-16,-3-9-6 16,-3-7-6-16,-8-4-2 15,-4 2 4-15,-4 3 14 16,-2 8 8-16,0 9 1 15,0 15-1-15,0 5 36 16,0 7-5-16,0 7-28 16,0 17 3-16,0 9-6 15,0 5 19-15,10-1-3 16,6-4-6-16,4-9-2 16,5-8-7-16,5-10 1 15,1-6 5-15,4-15 4 16,2-29-3-16,-6-26 3 15,-14-25-4-15,-17-8 1 0,-9 18 2 16,-15 22 9-16,2 27 8 16,-1 12 21-16,-5 2 1 15,-5 5-5 1,-7 6-13-16,1 11-19 0,3 0-11 16,10 15-1-16,9 7-5 15,14 1-5-15,3-1 2 16,20-3 2-16,14-5 5 15,10-7-5-15,8-7 6 16,2 0-1-16,0 0 2 16,-7-3-1-16,-9 2 0 15,-8 1-1-15,-8 1 1 16,-7 15 0-16,-3 12 1 16,-6 8 14-16,0 11 10 15,-1 6 11-15,-2 3 2 0,4-5-9 16,5-6-4-16,2-9-3 15,9-11-2-15,5-12 5 16,4-10 13-16,4-3 21 16,4-24 19-16,2-14-8 15,4-22-29-15,-3-2-20 16,-2-2-9-16,-4-1-5 16,-7 15-6-16,-2 4-1 15,-6 12-22-15,-7 14-72 16,-6 12-102-16,-3 8-85 15,-3 14-350-15,-3 0-443 0</inkml:trace>
  <inkml:trace contextRef="#ctx0" brushRef="#br0" timeOffset="71666.0899">5773 9433 656 0,'0'0'225'16,"0"0"19"-16,0 0 5 16,0 0-25-16,0 0-43 15,0 0-67-15,18-39-67 0,29 107 25 16,17 37 82-16,5 15-32 15,-3 4-28-15,-11-13-32 16,-6-22-14-16,-7-14-10 16,-6-22-18-16,-6-18-13 15,-5-10-7-15,0-3 0 16,-1-7 0-16,1-3 1 16,-11-12-1-16,-8-8 0 15,-3-22 1-15,-3-26 5 16,-20-23-6-16,-8 3-2 15,-5 5-11-15,-5 15 6 16,3 19 5-16,-5 2-4 16,-8 4 6-16,3 17-6 0,2 8 0 15,6 6 0 1,6 0-2-16,11 11 2 0,13-5-14 16,7 0-62-16,21-6-19 15,29 0 29-15,4-15 19 16,13-14 8-16,2-10 1 15,-14 1 7-15,-3-6 6 16,-13 10 22-16,-18 5 9 16,-12 7 7-16,-9 6 55 15,0 5 42-15,-15 5-11 16,1 6-19-16,-3 0-28 16,0 3-24-16,-1 16-12 15,3 7-9-15,2 7 0 16,4 4 5-16,9 2-5 15,0 0 0-15,9-1 0 0,12-6-1 16,4-5 0-16,5-10 1 16,0-10-1-16,-1-7-7 15,-3-9-8-15,-4-16-11 16,-5-9-7-16,-11-7 5 16,-6-3 10-16,-4-2 9 15,-15 3 9-15,-3 2 0 16,2 10 0-16,4 8 7 15,6 11 11-15,4 8-5 16,6 4-13-16,0 0-4 16,7 16-11-16,15 4 6 15,10 2 9-15,5 0 0 0,5-2-13 16,1-6-49-16,-1-5-78 16,-8-7-45-16,-7-2 33 15,-12-7 16-15,-12-13 69 16,-3-3 48-16,-13-4 19 15,-15-2 1-15,3 1 48 16,-5 4 46-16,2 9 16 16,4 7 12-16,5 5-28 15,7 3-19-15,9 5-46 16,3 14-29-16,0 7-1 16,6 5-1-16,16 2 0 15,1-2 1-15,4-5 0 16,0-7 0-16,-2-8-1 15,-3-8-27-15,-4-3-17 0,-3-14 8 16,-9-14 15-16,0-10 0 16,-6-5 11-16,0-4 10 15,-3 2 0-15,-6 5 1 16,1 7 28-16,2 6 13 16,4 12 7-16,0 8 2 15,2 6-10-15,0 1-31 16,0 1-9-16,15 14 0 15,10 5 1-15,1 3 8 16,9-3-3-16,-1 1-6 16,1-8 1-16,-7-3 0 15,-2-7 0-15,-10-3-1 0,-4-1-2 16,-4-15 2 0,-5-3 0-16,-3-5 0 0,0 0 1 15,0 3 0-15,0 4 8 16,-5 5 20-16,-1 7 20 15,6 1 1-15,-3 4-23 16,3 0-22-16,0 0-5 16,6 0-14-16,12 1 13 15,9 7 0-15,6-2 1 16,4-1-1-16,3-5 1 16,-4 0 0-16,-6 0 0 15,-6-5 0-15,-8-4 0 16,-5 0 0-16,-1-1 1 15,-1 0-1-15,1 3 1 16,1 2-1-16,7 5-1 0,0 0-5 16,-1 0 5-16,0 7 0 15,-2 3-5-15,-5 3-4 16,-5 0-54-16,-5 7-73 16,-6-5-155-16,-15-5-447 0</inkml:trace>
  <inkml:trace contextRef="#ctx0" brushRef="#br0" timeOffset="71824.7404">6924 9000 859 0,'0'0'619'16,"0"0"-524"-16,0 0-8 0,0 0-87 16,0 0-9-16,0 0 8 15,0 0 1-15,94 4-119 16,-49-2-223-16,-6-2-670 0</inkml:trace>
  <inkml:trace contextRef="#ctx0" brushRef="#br0" timeOffset="72026.1961">7154 8816 1392 0,'0'0'234'15,"0"0"131"-15,0 0-146 16,0 0-132-16,0 0-47 15,0 0 12-15,0 0 42 16,80 109-16-16,-36-62-36 16,0 0-24-16,0-3-18 0,-1 0-1 15,-3-7-73-15,4-13-101 16,-13-11-192-16,-7-13-342 0</inkml:trace>
  <inkml:trace contextRef="#ctx0" brushRef="#br0" timeOffset="72343.1583">7464 8891 1239 0,'0'0'277'0,"0"0"-103"15,0 0-142-15,0 0-16 16,0 0 43-16,85 0 10 16,-47 0-21-16,-1-5-19 15,-5-4-10-15,-8-2-7 16,-6-3 3-16,-9-5 2 0,-7-3 49 15,-2-4 15-15,-2-2 11 16,-10 3 1-16,2 3-15 16,0 7 34-16,5 10-7 15,2 5-29-15,3 8-47 16,0 20-29-16,21 26 18 16,9 23 22-16,10 18 11 15,0 6-15-15,-1-5-14 16,-9-7-21-16,-8-8-1 15,-1-10-107-15,-5-18-203 16,-8-21-745-16</inkml:trace>
  <inkml:trace contextRef="#ctx0" brushRef="#br0" timeOffset="73265.4227">13827 8844 1493 0,'0'0'239'16,"0"0"-211"-16,0 0-28 15,30 89 0-15,-12-41 26 0,3 5 9 16,0-5-19-16,-1-1 2 16,-4-2-12-16,-5-11-6 15,-2-5 2-15,-7-15 6 16,-2-13 1-16,0-4 21 15,-8-39-20-15,-14-28-9 16,3-27 0-16,4 6 0 16,6 16-1-16,9 27 1 15,0 27 0-15,7 7 5 16,8 10 1-16,6 4-7 16,12 32 0-16,12 35 27 15,1 1 38-15,-1-1-15 16,-1-8-11-16,-2-16-20 15,10-1-18-15,9-3 5 0,-2-11-6 16,-4-19-16-16,-10-9-23 16,-12-18 2-16,-16-19 1 15,-14-11 6-15,-3-8 23 16,-25-1 7-16,-8 1 0 16,-1 9 0-16,2 11 2 15,10 14 35-15,7 13 12 16,7 9-5-16,8 8-44 15,0 19-7-15,14 11 6 16,11 4 1-16,7 2 1 16,7-5-1-16,2-12 0 15,1-8 0-15,-8-12 0 0,-5-7 1 16,-11-9 9-16,-6-18 5 16,-12-9-5-16,0-9-2 15,-18-7-7-15,-14-1 1 16,-5 2-1-16,-5 10-1 15,4 14 0-15,5 11-12 16,12 15-35-16,7 1-41 16,14 8-63-16,0 8-49 15,42 4-86-15,3-5-105 16,-5-7-414-16</inkml:trace>
  <inkml:trace contextRef="#ctx0" brushRef="#br0" timeOffset="73542.3861">14677 8475 1249 0,'0'0'194'15,"0"0"62"-15,0 0-84 16,0 0-63-16,0 0-38 16,0 0 68-16,91 123 0 15,-32-28-41-15,2 13-15 16,-3-6-15-16,-13-24-13 15,-11-27-20-15,-4-18-19 16,-3-9-10-16,3-3-6 16,1-3 1-16,2-8-1 15,-8-10-10-15,-7-4-41 16,-9-23-47-16,-9-11-67 16,-25-29-169-16,-10 7-338 0,-8 8-593 15</inkml:trace>
  <inkml:trace contextRef="#ctx0" brushRef="#br0" timeOffset="73696.9855">14660 8967 454 0,'0'0'981'15,"0"0"-865"-15,0 0-61 16,0 0 25-16,98-57 71 16,-10 8-44-16,22-4-57 15,10 5-50-15,-7 18-9 16,-37 19-237-16,-25 11-570 0</inkml:trace>
  <inkml:trace contextRef="#ctx0" brushRef="#br0" timeOffset="74254.6778">15165 9503 476 0,'0'0'854'0,"0"0"-739"15,0 0 45-15,0 0-1 16,0 0-23-16,-82-36-41 16,63 60-50-16,-6 11-14 15,4 9 16-15,2 4 0 16,5-1-20-16,8-1-15 15,6-7-11-15,0-7 0 16,13-10-1-16,7-9-1 0,2-13-34 16,3-2-1-1,-1-24 23-15,0-13 12 0,-5-7-5 16,-4-2 4-16,-3-1 1 16,-6 10 1-16,-1 8 0 15,-2 9 0-15,1 13 0 16,2 6 0-16,9 3-9 15,6 8-3-15,4 12 6 16,12 3 5-16,7 4-100 16,5-4-67-16,29-6-64 15,-10-7-252-15,-11-10-597 0</inkml:trace>
  <inkml:trace contextRef="#ctx0" brushRef="#br0" timeOffset="75614.0496">15635 8944 942 0,'0'0'505'0,"0"0"-348"16,0 0-54-16,0 0-82 15,49 102 25-15,18-1 55 16,11 20-17-16,-2 8-13 16,-6-8-22-16,-9-17-14 15,-10-24-14-15,-9-22-12 16,-11-25-8-16,-7-13 6 15,-3-6-7-15,-2-6-12 16,-7-8-19-16,-10-16 8 16,-4-21-10-16,-29-14-18 0,-27-17-16 15,-26-5 16-15,1 12 26 16,1 16 13-16,10 25 11 16,14 20-13-16,-3 0 14 15,2 3 8-15,22 5 2 16,22-4-10-16,15-4-15 15,49-3-15-15,42-26-1 16,35-24-16-16,14-8-37 16,-12-4 2-16,-34 12 31 15,-37 19 35-15,-24 10 15 16,-17 7 1-16,-4 1 0 16,-8 2 64-16,-4 3 108 15,-3 5-29-15,-14 6-27 16,-5 0-42-16,-1 6-27 15,1 12-13-15,-1 8 2 0,7 5-8 16,4 8-12-16,6 3-7 16,6 2-2-16,0-2-6 15,16-1 0-15,9-5-1 16,5-10 0-16,5-10-5 16,-3-14-26-16,0-2-3 15,-9-20-7-15,-7-13-21 16,-13-9-8-16,-3-6 11 15,-6-3 17-15,-15 1 18 16,-1 6 17-16,5 10 7 16,6 12 1-16,7 11 9 15,4 10-10-15,0 1-12 16,20 9 5-16,9 11 7 0,10 5 0 16,7 0 0-16,1 0-8 15,6 0-98-15,-5-9-105 16,-5-6-129-16,-10-10 18 15,-11 0 17-15,-14-14 15 16,-8-12 204-16,-9-4 86 16,-15-1 226-16,-6-5 18 15,1 5-35-15,0 6 47 16,10 6 9-16,3 10-37 16,11 9-67-16,5 0-106 0,0 18-47 15,3 9-2 1,11 9 11-16,6 3 5 0,2 0-3 15,5-3-7-15,2-7-11 16,-3-8-1-16,3-13-22 16,-7-8-36-16,-4-12 1 15,-6-20-22-15,-7-10-32 16,-5-5 24-16,0-4 51 16,-11 1 28-1,1 8 8-15,-1 6 24 0,5 11 16 16,3 8 32-16,2 10 2 15,1 7-19-15,0 0-42 16,7 15-12-16,13 8 29 16,4 7 6-16,6 1-15 15,7 3-14-15,2-5-7 0,0-4 0 16,-1-7-30-16,-5-10-37 16,-8-8-19-16,-7-2 0 15,-8-18-3-15,-8-6 2 16,-2-1 51-16,-2 2 36 15,-11 2 19-15,1 5 52 16,2 6 13-16,2 3 17 16,3 4-7-16,4 5-12 15,1 0-45-15,0 0-36 16,0 3-1-16,10 8 0 16,10 0 0-16,5 0 0 15,5-3 1-15,5-4-1 16,0-4 1-16,1 0-1 15,-4-7-15-15,-7-8 14 16,-7-3-5-16,-12-4 6 0,-3 2 0 16,-3 1 11-16,0 4 55 15,-5 5 40-15,1 3-1 16,2 4-3-16,2 3-47 16,0 0-39-16,0 4-15 15,3 12-1-15,9 4 2 16,3 3 7-16,-1 2-8 15,-3 1-1-15,-2-4-1 16,-6-3-86-16,-9-11-108 16,-13-5-162-16,-8-3-683 0</inkml:trace>
  <inkml:trace contextRef="#ctx0" brushRef="#br0" timeOffset="75748.5031">16971 8576 952 0,'0'0'95'0,"0"0"-95"16,0 0-45-16,0 0 11 16,119 54-131-16,-80-35-400 0</inkml:trace>
  <inkml:trace contextRef="#ctx0" brushRef="#br0" timeOffset="75937.7367">17244 8589 1267 0,'0'0'234'16,"0"0"51"0,0 0-193-16,0 0 15 0,28 93 15 15,5-40-17-15,5 6-52 16,4 4-31-16,1-3-14 16,-2-4-8-16,-3-8-127 15,4-13-170-15,-8-18-232 16,-13-12-322-16</inkml:trace>
  <inkml:trace contextRef="#ctx0" brushRef="#br0" timeOffset="76237.2604">17549 8842 1018 0,'0'0'159'0,"0"0"21"16,0 0-145-16,0 0-11 0,0 0 23 15,0 0 14-15,98 4-13 16,-68-4 9-16,-5-7 5 15,-5-8-19-15,-4-4 5 16,-7-4 31-16,-4 1-13 16,-5-2 22-16,0 6 10 15,0 3 30-15,0 10-5 16,0 5-30-16,0 7-55 16,0 23-30-16,1 12 9 15,12 24 14-15,9 21 8 16,0-5-12-16,0-5-10 15,0-12-16-15,-3-13-1 16,0 3-60-16,12 10-105 16,-4-21-307-16,-7-17-448 0</inkml:trace>
  <inkml:trace contextRef="#ctx0" brushRef="#br0" timeOffset="76635.1566">18674 8668 1388 0,'0'0'194'15,"0"0"90"-15,0 0-32 16,-81-31-73-16,56 34-84 16,-4 26-52-16,-1 15-11 15,2 11 20-15,8 10-10 16,9 0-23-16,11-2-10 15,6-9-9-15,28-7 0 16,23-10-1-16,31-19-47 0,23-22-63 16,-6-29-49-16,-11-28-118 15,-37 6-226 1,-30 11-179-16</inkml:trace>
  <inkml:trace contextRef="#ctx0" brushRef="#br0" timeOffset="77468.051">19026 8643 872 0,'0'0'314'16,"0"0"6"-16,0 0-79 15,0 0-42-15,0 0-56 16,-81 26-56-16,70 10-7 16,5 3-19-16,5 6-17 15,1 1-22-15,3-1-10 16,16-5-6-16,4-7-5 16,7-10-1-16,0-15-24 0,1-8-18 15,-6-10-4-15,-3-17-17 16,-9-12-14-16,-8-3 30 15,-5-3 26-15,0 4 20 16,-4 4 1-16,-5 7 12 16,3 10 46-16,1 5 11 15,2 10 0-15,2 5-8 16,1 0-33-16,0 10-26 16,7 14 5-16,9 5 7 15,6 3-1-15,3 4-4 16,3-4 0-16,2-4-9 15,-2-6 1-15,-1-5 5 16,-1-10-6-16,-7-7 0 16,-1-7-6-16,-8-19 4 15,-5-8-4-15,-5-5 5 16,0-5 0-16,0 0 1 0,-5 4 0 16,1 7-1-16,-2 5 1 15,6 11 0-15,0 7 1 16,0 6-1-16,0 4 0 15,0 0-11-15,8 4-2 16,11 6 12-16,2 1 0 16,6-5-12-16,1-1-27 15,-1-5-14-15,-2-5-5 16,-4-12-13-16,-7-6 13 16,-7-7 30-16,-5-4 17 15,-2-5 10-15,0 3 2 0,-11 7 7 16,0 8 24-1,0 7 6-15,2 8 6 0,0 6-15 16,0 0-16-16,3 15-12 16,1 4-2-16,5 3 2 15,0 3-1-15,0-4-5 16,9-2 5-16,5-2 1 16,2-1 1-16,0-2 12 15,0 0 8-15,1 0 6 16,-3 3 2-16,4 2-1 15,-3 3-5-15,-1 7 0 16,0 1 3-16,-2 3-3 16,-2 1 0-16,1-3 0 15,1-3 3-15,-2-5 2 16,3-8-4-16,-1-5-5 0,5-6-4 16,-1-4 4-1,5-2 2-15,0-14-9 0,4-2-6 16,-1-4-6-16,-3 3-45 15,-12-1-66-15,-6 6-98 16,-3 3-382-16</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57:32.754"/>
    </inkml:context>
    <inkml:brush xml:id="br0">
      <inkml:brushProperty name="width" value="0.05292" units="cm"/>
      <inkml:brushProperty name="height" value="0.05292" units="cm"/>
      <inkml:brushProperty name="color" value="#FF0000"/>
    </inkml:brush>
  </inkml:definitions>
  <inkml:trace contextRef="#ctx0" brushRef="#br0">409 12121 453 0,'0'0'280'15,"0"0"-119"-15,0 0 26 0,0 0 10 16,-5-73-25-16,1 50-35 16,-2-6-31-16,2-3-2 15,-1 1-8-15,1-5 0 16,-1-1-3-16,-1-4-26 16,-1-1-14-16,4-5-2 15,0-1-6-15,-2-1-10 16,2 2-5-16,2 1-6 15,-2 6 1-15,0 3-12 16,3 1-1-16,-2 3-6 16,1 7 1-16,-1 2-7 15,-2 7 0-15,1 4-1 0,0 3-39 16,-3 3-56-16,-3 4-98 16,0 1-137-16,-1 2-443 0</inkml:trace>
  <inkml:trace contextRef="#ctx0" brushRef="#br0" timeOffset="691.5569">236 11255 781 0,'0'0'263'16,"0"0"-4"-16,0 0-21 16,0 0-80-16,0 0-53 15,0 0-37-15,0 0-15 0,-6 8-29 16,3 9-17 0,-3 7-6-16,4 2 0 0,-1 5-1 15,2 1 1-15,-3 0 0 16,4-2 0-16,0 1-1 15,0-3 1-15,0-5 0 16,0-3 0-16,0-8-1 16,0-3 0-16,0-7 0 15,0-2 0-15,-2 0 19 16,-2-5 20-16,-2-12-5 16,-2-4-20-16,2-5-13 15,2-2 0-15,4 0 9 16,0 0-1-16,0-1-3 15,13 4-5-15,2-1 9 16,3 3 2-16,4 2 7 0,-2 4-5 16,4 3-7-16,-5 4-6 15,2 3 0-15,-2 4 0 16,-1 3 0-16,-1 0 0 16,-2 0 0-16,-2 1-1 15,3 8 0-15,-5 1 0 16,-2 0 0-16,1 2-1 15,-1 2 0-15,-3 3-48 16,-1 14-72-16,-4-6-134 16,-1-1-465-16</inkml:trace>
  <inkml:trace contextRef="#ctx0" brushRef="#br0" timeOffset="4408.8461">6487 17423 945 0,'0'0'208'0,"0"0"-133"16,0 0-24 0,0 0 48-16,0 0 1 0,0 0-30 15,27 13-3-15,4-4 40 16,11 2-10-16,9 2-18 15,4-4-9-15,-1-1-20 16,4-1 3-16,-4-5-21 16,-1 1-4-16,-2-1-4 15,-5 0-13-15,-4-1-9 16,-6 2-1-16,-8 0 0 16,-4 0-1-16,-9 0-49 15,-6 1-75-15,-3-4-58 16,-6 0-73-16,-12-7-72 0,-6-2-444 15</inkml:trace>
  <inkml:trace contextRef="#ctx0" brushRef="#br0" timeOffset="4759.0385">6881 17363 1121 0,'0'0'237'0,"0"0"-164"15,0 0-57-15,0 0 0 16,0 0 45-16,0 0 58 16,82 14-20-16,-33-8-31 15,7 2-30-15,3-2-5 16,-4 0-12-16,-3-3-10 16,-7 4-3-16,-5-6-7 0,-7 2-1 15,-6 0 1-15,-10 0 5 16,-8-3-5-16,-5 0 0 15,-4 0 9-15,0 4 2 16,-6 3 6-16,-11 6-2 16,-8 6-4-16,-8 7 2 15,-6 8 3-15,-4 8-6 16,0 10-5-16,-12 19-6 16,1 24 0-16,-4 28-48 15,13-14-126-15,11-17-228 0</inkml:trace>
  <inkml:trace contextRef="#ctx0" brushRef="#br0" timeOffset="8982.242">2888 11578 791 0,'0'0'194'0,"0"0"-15"0,0 0-40 16,0 0-5-16,0 0 7 15,0 0-51-15,46-93-42 16,-8 43-13-16,17-16-17 15,21-18-7-15,18-19-10 16,9-6 1-16,-6 4-2 16,-20 22-12-16,-26 25-99 15,-21 14-128-15,-1-7-82 16,-12 9-20-16,-3 4-243 0</inkml:trace>
  <inkml:trace contextRef="#ctx0" brushRef="#br0" timeOffset="9190.1768">3416 10589 535 0,'0'0'235'0,"0"0"-46"0,0 0-69 16,0 0-70-16,0 0-33 15,0 0 0-15,0 0 17 16,91-54 10-16,-46 47-13 16,1 4-8-16,-4 3-3 15,-4 3-7-15,-2 14-4 16,-6 6-6-16,-5 5 4 15,-9 4 3-15,-2 7-10 16,-14 29-17-16,-3-9-119 16,-16-2-136-16</inkml:trace>
  <inkml:trace contextRef="#ctx0" brushRef="#br0" timeOffset="10721.6463">4045 10120 1091 0,'0'0'162'0,"0"0"6"15,0 0 52-15,-89-72-39 16,67 67-20-16,2 5-13 15,4 14-71-15,-8 36-57 16,3 31-12-16,0 23-8 16,8-5 1-16,9-20 8 15,4-27-7-15,8-23 0 16,16 0-1-16,9-7-1 16,10-10-1-16,5-12-24 15,12-49-21-15,-2-42-29 16,-15-40 22-16,-29-19 15 0,-24-6 21 15,-40 19 8-15,-5 36 9 16,7 28 0-16,15 29 6 16,6 16 70-16,5 5 18 15,-2 4-16-15,2 4 3 16,11 11-6-16,5 4-28 16,3 21-47-16,3 28 0 15,17 28-1-15,8-2 1 16,5-1 1-16,4-15-1 15,2-21 0-15,7-4-12 16,9-6-35-16,-5-19-14 16,-3-9-32-16,-11-14 22 0,-6-20 19 15,-15-13 13 1,-11-8 15-16,-1-3 17 0,-15 3 7 16,-7 6 0-16,3 11 25 15,4 11 29-15,3 12 27 16,4 6-7-16,5 7-13 15,2 2-26-15,1 5-30 16,0 15-5-16,0 10-6 16,9 7 6-16,7 6 1 15,2 0 0-15,8-7-1 16,3-6 0-16,6-9 0 16,-2-15-18-16,1-6-13 15,1-11-6-15,-10-18 9 16,-8-7 3-16,-9-5 6 15,-8 0 10-15,0 3 8 0,-11 6 1 16,-3 5 0-16,3 8 9 16,2 7 10-16,4 5 3 15,4 4 6-15,-1 3-10 16,2 0-18-16,0 0-7 16,11 11-2-16,7 3 9 15,9 2-1-15,10-1 0 16,3-6 1-16,9-7 0 15,1-2 0-15,-1-14-29 16,-6-14-18-16,-11-7-12 16,-13-6-17-16,-16-4 20 15,-3-4 36-15,-25-4 20 16,-14-1 0-16,-10-1 31 0,4 6 27 16,3 8 40-1,11 12-19-15,16 14-5 0,10 12-26 16,5 3-48-16,8 16-8 15,22 13 1-15,10 10 6 16,9 8 0-16,5 1 1 16,-2-3-25-16,-3-4-86 15,-4 1-107-15,-12-12-99 16,-15-8-285-16</inkml:trace>
  <inkml:trace contextRef="#ctx0" brushRef="#br0" timeOffset="11168.2027">4384 9532 914 0,'0'0'128'0,"0"0"-110"15,0 0-17-15,109-63 35 16,-42 19 50-16,8-9-26 16,2-5-15-16,-20 8-10 15,-8-3 9-15,-16 11 22 16,-15 10 13-16,-12 8 69 15,-6 8 23-15,0 6-13 16,-8 5-7-16,-2 3-39 16,4 2-38-16,0 7-45 15,6 16-28-15,0 7 0 0,0 9 6 16,6 3-1-16,12 1-4 16,3-4-1-16,6-6 0 15,3-8-1-15,-1-11 0 16,-3-12-16-16,-6-2-8 15,-9-21 0-15,-2-8 8 16,-9-8 0-16,0-4 2 16,-4-2 8-16,-7 2 5 15,2 7 0-15,4 7 0 16,4 12 0-16,1 8-12 16,3 7-5-16,15 0-1 15,15 3 10-15,8 5 8 16,9-2-69-16,39-8-90 0,-11-13-155 15,-8-5-324-15</inkml:trace>
  <inkml:trace contextRef="#ctx0" brushRef="#br0" timeOffset="11550.6407">5400 8686 1273 0,'0'0'195'15,"0"0"90"-15,0 0-139 16,0 0-118-16,0 0 12 15,34 99 11-15,17-53 19 16,25 12-20-16,19 7-14 16,-5-5-19-16,-11-9-17 15,-21-7-53-15,-25-18-174 16,-11-1-55-16,-13-1 25 16,-13-15 87-16,-43-9 55 0,-36-16-5 15,-32-35 120-15,-11-29 81 16,12-16 112-16,25-1-46 15,39 21 26-15,25 23-19 16,17 15-18-16,8 11-64 16,9-6-44-16,17 0-20 15,16 1-7-15,10 8 1 16,7 11 10-16,2 13-2 16,-1 9 2-16,-6 25-11 15,-8 23-1-15,-13 2-7 16,-8 4-67-16,-7-4-75 15,6-20-97-15,0-9-98 0,0-20-304 16</inkml:trace>
  <inkml:trace contextRef="#ctx0" brushRef="#br0" timeOffset="12096.4257">5968 8444 1207 0,'0'0'216'0,"0"0"109"16,-82-13-84-16,55 13-56 15,6 5-65-15,2 16-65 16,8 9-21-16,4 11-6 16,4 5-9-16,3 6-5 15,12-2-7-15,15-4-7 16,7-8 1-16,5-13-1 0,4-11-1 16,0-14-20-16,-7-11-10 15,-6-17-3-15,-11-8-8 16,-11-7 13-16,-8-2 10 15,-6-1 13-15,-16 6 6 16,-2 4 0-16,1 11 1 16,5 6 11-16,6 11 8 15,4 4 7-15,5 4-14 16,3 0-13-16,0 10-12 16,7 7 6-16,11 2 6 15,4 1-1-15,5-6 1 16,3-4 0-16,1-7-1 15,-1-3 1-15,-3-3-2 16,-6-14 2-16,-3-3-2 16,-12-8-4-16,-5-2 6 0,-1-1 0 15,0 2 0-15,-7 7 1 16,1 6 30-16,3 6 21 16,0 9-4-16,3 1-33 15,0 0-15-15,12 9-7 16,7 7 7-16,7 3 1 15,-1-1-1-15,-1-2 0 16,-5-2-10-16,-7-5-55 16,-7-5-63-16,-5-4-126 15,-23-19 56-15,-8-8-426 16,-5-4-165-16</inkml:trace>
  <inkml:trace contextRef="#ctx0" brushRef="#br0" timeOffset="12218.727">5931 8090 586 0,'0'0'347'16,"0"0"-38"-16,0 0-116 15,0 0-98-15,0 0-82 16,0 0-13-16,0 0 2 16,55 61-2-16,20-24-64 15,-12-7-145-15,-6-8-308 0</inkml:trace>
  <inkml:trace contextRef="#ctx0" brushRef="#br0" timeOffset="12966.2699">6302 8216 766 0,'0'0'252'0,"0"0"130"16,0 0-123-16,0 0-37 0,0 0-86 16,0 0-97-1,0 0-38-15,6 24 27 0,23 6 40 16,2 6-9-16,3 0-19 16,-2-2-24-16,-4-5-8 15,-4-9-7-15,-5-6 0 16,-8-14-1-16,-2 0-10 15,-5-20 1-15,-4-17 0 16,0-10-3-16,-9-6 11 16,-5-3 0-16,-2 4 1 15,2 10 0-15,3 10 26 16,1 13 26-16,6 8 10 16,3 9-6-16,1 2-38 15,0 10-18-15,12 10 0 16,9 8 0-16,4 2 6 0,3-1-5 15,2-4-1-15,0-7 1 16,0-8-1-16,-5-10 0 16,-1 0-19-16,-6-23-1 15,-5-10-20-15,-11-11-15 16,-2-10 30-16,-33-19 13 16,-31-35 12-16,-25-29 1 15,1 11-1-15,17 29 0 16,29 44 0-16,26 38 20 15,6 11 27-15,4 4-9 16,6 12-38-16,0 25-6 16,19 13 6-16,21 20 0 15,21 19 1-15,1-4 1 0,-1-12 4 16,-6-15-6-16,-9-22-80 16,3-8-62-16,-1-11 17 15,-10-17 65-15,-13-8 45 16,-12-27 15-16,-10-8 16 15,-3-10 49-15,-3-1 25 16,-8 2-10-16,0 3-6 16,8 12-9-16,3 10-29 15,0 10-16-15,3 9-11 16,16 5-8-16,7 3-1 16,11 9 0-16,3 13 1 15,1 7 0-15,0 6 0 0,-5 4 1 16,-9 3-1-16,-12-1 0 15,-10 1 0-15,-5-1-1 16,-16-2-18-16,-18-3-28 16,-10-1-63-16,-40-7-93 15,6-8-283-15,5-14-747 0</inkml:trace>
  <inkml:trace contextRef="#ctx0" brushRef="#br0" timeOffset="13163.7598">6205 7964 1438 0,'0'0'243'0,"0"0"-2"16,102-92-47-16,-44 40-72 0,9-3-64 15,0 5-40-15,-6 9-18 16,2-1-79-16,-20 14-285 15,-19 6-1056-15</inkml:trace>
  <inkml:trace contextRef="#ctx0" brushRef="#br0" timeOffset="16009.8528">3877 14630 221 0,'0'0'192'0,"0"0"-90"16,0 0-57-16,0 0-45 15,0 0-17-15,0 0-178 0</inkml:trace>
  <inkml:trace contextRef="#ctx0" brushRef="#br0" timeOffset="29353.6433">12943 6350 552 0,'0'0'50'16,"0"0"-34"-16,0 0 17 16,-96-20 34-16,62 14 148 15,-3 1-141-15,1 0-35 16,0 2-6-16,2 1 33 16,-1 2-42-16,-3 0-16 0,-3 0 5 15,-2 0-1 1,-9 0 28-16,-5 2-21 0,-4 7 10 15,-6 4-6-15,-15 4 5 16,-18 10-12-16,6-2 4 16,9-2 2-16,13 2-5 15,16-3 4-15,-5 4-11 16,-1 4-1-16,7 0 11 16,9 0 0-16,7 3-5 15,8 0-2-15,3 4-3 16,11 2 0-16,2 5 3 15,6 0-11-15,3 4-2 0,5 5 9 16,1 14 0-16,0 18-2 16,18 15 2-16,6-6-8 15,1-16 25-15,-4-23-25 16,1-14 13-16,5 9 1 16,9 7-7-16,7 8-8 15,3-2-1-15,10 1 1 16,14 1 11-16,21 0-5 15,16-5 12-15,5-9-11 16,-11-15 11-16,-10-12 9 16,-9-10-2-16,1-6 9 15,0-8-2-15,2 0 7 16,0-14 10-16,-4-8 6 16,1-7-5-16,-1 0-9 15,-1-5-4-15,2-2-9 0,-12 4-5 16,-12 3-2-16,-12 4-6 15,-7 2-6-15,3-5 3 16,5-5 5-16,2-5 0 16,-8 1 6-16,1-2 1 15,-5-2-12-15,-5-2 4 16,-2 1-3-16,-4-3-4 16,-2-2 3-16,0-1-3 15,-7-3-2-15,-4-4 5 16,-7-3-4-16,-6-3 3 15,0-4 0-15,-6 0 1 16,-14-3-5-16,-4-3-6 16,-6 2 7-16,-7 0-8 15,0 3-2-15,-3 4 1 16,-3 6 1-16,1 6-1 0,-2 6-6 16,-2 4 6-16,-4 7 1 15,-3 2-6-15,-5 2 6 16,-5 3 0-16,2 5 0 15,0 1-1-15,3 3-6 16,3 1 6-16,4 5 0 16,3 1 1-16,-1 6-21 15,-3 4-60-15,-42 19-100 16,15 8-128-16,-8 5-351 0</inkml:trace>
  <inkml:trace contextRef="#ctx0" brushRef="#br0" timeOffset="29831.3466">10301 8154 1258 0,'0'0'102'0,"0"0"-102"15,0 0-77-15,0 0 47 16,0 0 29-16,0 0-28 16,0 0-181-16,60 11-145 0</inkml:trace>
  <inkml:trace contextRef="#ctx0" brushRef="#br0" timeOffset="30585.4427">14452 7964 316 0,'0'0'119'0,"0"0"5"16,0 0-33-16,0 0 18 16,0 0 31-16,0 0 3 15,0 0-19-15,5 0-1 16,-5 0 6-16,0 0-11 16,0 0-23-16,0 0-11 15,0 0-9-15,0 0-18 16,0 0 0-16,0 0-15 15,0 0-17-15,0 0-13 0,0 0-12 16,0 0-11-16,0 1-44 16,-20 16-76-16,-1 0-133 15,-9 2-404-15</inkml:trace>
  <inkml:trace contextRef="#ctx0" brushRef="#br0" timeOffset="34432.1032">17723 6532 333 0,'0'0'90'15,"0"0"40"-15,0 0 20 16,0 0-46-16,0 0 1 16,0 0-28-16,-34-48 5 15,23 40-33-15,0 3 14 0,-1 1-19 16,-3-1 9-16,-3 2-13 16,-5 3-27-16,-7 0 6 15,-5 0 0-15,-7 8-19 16,-7 6 9-16,-3 5 7 15,1 4 3-15,-1 3 3 16,3 6 5-16,4 4 1 16,4 3-11-16,4 4 1 15,8 5-5-15,9 7-4 16,4 11 1-16,8 19 4 16,8 19-5-16,0 12 6 15,12-7 6-15,10-8 0 16,5-11-8-16,5-4-4 0,3 0 18 15,6-3-5-15,-1-15-7 16,-4-14 4-16,-3-14-3 16,-1-7-3-16,9 2 0 15,8 1 13-15,9-1-7 16,0-10 14-16,2-8 18 16,-1-10-3-16,3-7 14 15,-2-7 4-15,2-19-7 16,-1-11-5-16,-1-11-5 15,-4-6-18-15,-5-6-3 16,-5-4-13-16,-11 0-6 16,-5-3-8-16,-10 2 13 0,-8 0-14 15,-6 1 19 1,-6-10-8-16,0-13-2 0,-18-13-2 16,-7 8 3-16,-2 19-4 15,2 20-5-15,0 14 5 16,-4-5-5-16,-5-1 0 15,-6-3 5-15,1 5-6 16,-3 5 0-16,2 4-7 16,-1 5-1-16,0 6 7 15,0 2-6-15,3 5-2 16,-1 5 3-16,3 3 6 16,5 4-1-16,2 3-1 15,4 1-11-15,7 0-17 16,0 10-32-16,6 7-37 0,5 6-51 15,11 23-56-15,13-6-108 16,11-5-236-16</inkml:trace>
  <inkml:trace contextRef="#ctx0" brushRef="#br0" timeOffset="40600.973">24687 6493 401 0,'0'0'134'0,"0"0"-25"15,-135-40-10-15,41 32 5 16,-29 8 16-16,-7 0 0 15,5 22 0-15,14 9-34 16,20 5-14-16,0 9 4 0,4 11-11 16,8 8 2-16,4 11-18 15,13 12-2-15,13 13 7 16,14 18-12-16,19 10 5 16,13 5 0-16,4 2 3 15,32 0 2-15,19-1-3 16,15 3 2-16,16 2-7 15,10-5-16-15,4-5-13 16,5-19-15-16,4-21 2 16,3-26 6-16,2-22 23 15,-4-17 0-15,-5-16 11 16,-2-11 4-16,-1-27 1 16,3-19 17-16,-1-20-12 0,-6-17-20 15,-4-18-12-15,-12-8-7 16,-9-6-5-16,-9 2-2 15,-13 5-6-15,-11 9 8 16,-10 8-8-16,-13 10 0 16,-8 17-2-16,-6 11 1 15,-2-9-1-15,-25-10 1 16,-2 0-6-16,-6 0 7 16,7 22 0-16,1 13 10 15,-2-5-9-15,-6-5-1 16,-2 0 0-16,2 5-1 15,3 8-9-15,5 7 3 0,0 7-13 16,-2 6-2-16,1 1-21 16,-3 5-18-16,-7 5-38 15,-33 6-94-15,8 0-99 16,-7 4-353-16</inkml:trace>
  <inkml:trace contextRef="#ctx0" brushRef="#br0" timeOffset="50158.083">13935 17319 660 0,'0'0'260'0,"0"0"-102"16,0 0-26-16,0 0 7 16,0 0-26-16,2 0-70 15,-2 0-31-15,2 0-12 16,13 2-22-16,0 1-204 15,3-2-149-15</inkml:trace>
  <inkml:trace contextRef="#ctx0" brushRef="#br0" timeOffset="51300.1495">19173 17287 147 0,'0'0'273'0,"0"0"-188"16,0 0-59-16,0 0-7 16,0 0 28-16,0 0 14 15,0 0-31-15,6 0-11 0,-6 0 11 16,2 0 15 0,-2 0 10-16,0 0-4 0,0 0-5 15,0 0 4-15,0 0 4 16,0 0 1-16,0 0-7 15,0 0-12-15,0 0-12 16,0 0-9-16,0 1-6 16,0-1-7-16,0 0-1 15,0 2 0-15,1-1 0 16,-1 1-1-16,0-1-1 16,2 2-12-16,-2-3-8 15,0 2-11-15,0 1-10 16,1-1-7-16,-1-1 2 15,0 2-2-15,0-3 7 16,0 2 19-16,0-2 15 0,0 0-3 16,0 0 4-16,0 0 7 15,0 0-1-15,0 0 1 16,0 1-1-16,0 2 1 16,0-1 0-16,0-2 0 15,0 0 0-15,0 0-13 16,0 0-42-16,0 0-46 15,0 3-35-15,3-3-69 16,-3 2-108-16</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6:58:55.14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18252 8534 494 0,'0'0'326'16,"0"0"-138"-16,0 0-22 15,0 0-63-15,0 0-42 16,0 0-28-16,-2 0-24 16,3 2-9-16,10 0 13 0,6 0 17 15,5 3 11-15,7-2 4 16,6 2-7-16,6-2-11 16,7-2 10-16,6 2-5 15,4-2 7-15,-1-1-5 16,2 0-10-16,-4 0-6 15,-5 0 2-15,-3 0-4 16,-7 0 8-16,-2 0-15 16,-5 0 15-16,-3-4-5 15,0 3-8-15,0-2 8 16,0 0-5-16,2 0-2 16,1 1-3-16,1-3-3 15,-1 5 1-15,-2-3 2 16,1 2-2-16,-3-1-5 15,0 2 4-15,-3-1 2 0,0-1-6 16,-2 2 5 0,1-3 2-16,-1 3-8 0,0-2 6 15,1-1 2-15,-1 0 4 16,2 0-12-16,-1-3 21 16,0 2-2-16,-1-2 0 15,-3 2 1-15,-1-3 2 16,2 2 4-16,-4-1-5 15,1-1 2-15,0-1-4 16,-1 0-2-16,2-3 3 16,-2-1-1-16,3 1 0 15,-5-1-3-15,3-3-2 0,-2 2 3 16,-4-3 0-16,0 1 3 16,0-3 2-16,-3 2 1 15,-1-2-3-15,0-2-2 16,-3-2 2-16,1-4-6 15,1 1-6-15,-2-2-2 16,1 2-1-16,1 0-4 16,-3 0 11-16,-2 2-12 15,0-1 13-15,-3-1-7 16,0-1 1-16,0-1-8 16,-7-2 2-16,-6 1 7 15,1-2-9-15,-5-1 1 16,1 3-1-16,-2-1 0 0,-1 3 0 15,1 0 0 1,-5 1 1-16,1 1-1 0,-2-1 0 16,-3 1 0-16,-1 1-1 15,-4 2 1-15,1 0 0 16,-2 2-1-16,-1 2 1 16,0 0 0-16,1 3 0 15,-1 2 0-15,-2-1-1 16,-3 3 1-16,-3 4-1 15,-4-2 1-15,-2 4 0 16,0 1 0-16,-1 1 0 16,0 2 0-16,1 0 0 15,1 0-1-15,0 5 1 16,1 4 0-16,3-1 0 16,3 3 0-16,3 2 0 0,2-1-1 15,4 2 0-15,1 3-1 16,3 0 1-16,-1 0-1 15,7 3-4-15,-5 1 6 16,3 0-1-16,2 1 1 16,1 0 0-16,-1 3-1 15,2 1 0-15,0 4 1 16,2 0-1-16,2 5 0 16,1 0 0-16,3 2 0 15,3 1-7-15,2 2 2 16,5 3-2-16,1 3 6 15,0 0-5-15,9 0-1 16,8 2 7-16,5 0-10 0,6-1 10 16,6-4-5-16,4-4-3 15,3-9 9-15,2-4 0 16,0-7 1-16,0-7-1 16,-6-4 0-16,-2-3 6 15,-6-3 3-15,-2-2-2 16,-2 0 7-16,-5 0-1 15,-2-5 0-15,-4-1 1 16,-4 2-4-16,-4 0-2 16,-2 1-1-16,-4 1-1 15,0 1 3-15,0-1-8 16,0 2-1-16,0-2-21 16,0-1-69-16,-6 3-60 0,-15 0-143 15,2 0-271-15,-5 2-304 0</inkml:trace>
  <inkml:trace contextRef="#ctx0" brushRef="#br0" timeOffset="9337.6244">18799 5247 1043 0,'0'0'201'15,"0"0"22"-15,0-90 54 16,-5 67-18-16,-1 7-64 16,3 12-41-16,1 4-62 15,1 12-64-15,1 32-26 16,0 27 38-16,6 23 21 15,9 9-19-15,-3-4-23 16,-3-21-6-16,-5-23-7 16,-4-12-6-16,0-6-7 15,-1-1-114-15,-17 3-69 16,3-7-190-16,-3-15-346 0</inkml:trace>
  <inkml:trace contextRef="#ctx0" brushRef="#br0" timeOffset="9696.8699">18699 5504 914 0,'0'0'133'0,"0"0"-6"16,98-48-30-16,-48 26 1 16,5-5 8-16,0-2-39 15,-5-3-25-15,-5-7-18 16,-9-5 5-16,-6-3 13 15,-8-2 8-15,-7 1-14 0,-6 4 36 16,-8 6 22-16,-1 9 15 16,0 9-9-16,0 8-13 15,-4 9 4-15,1 3-16 16,-3 3-42-16,2 24-32 16,1 12 14-16,1 14 46 15,2 17 6-15,6 19-5 16,23 18-15-16,4 6-7 15,5-6-16-15,-2-11-14 16,-9-27-4-16,-5-14-6 16,-4-15-18-16,-10 13-119 15,-4-8-136-15,-4-9-659 0</inkml:trace>
  <inkml:trace contextRef="#ctx0" brushRef="#br0" timeOffset="19547.3404">13559 9365 722 0,'0'0'142'16,"0"0"-69"-16,0 0 56 15,0 0 26-15,0 0-25 16,0 0-34-16,-9-49-9 16,6 43-13-16,0-1-10 15,-4 0 3-15,0 1-1 16,0-3-6-16,-1 2 10 15,-2-1-6-15,1 2-3 0,-2 0-2 16,-2 1-17 0,1-1-6-16,-4 1-2 0,2 2-5 15,-4 0-1-15,2-2 4 16,-6 3 0-16,-5 1-14 16,-6 1-8-16,-4 0-2 15,-5 0 4-15,-3 1 2 16,-1 6-6-16,0 4-7 15,-1 0 8-15,6-1 5 16,2 2 2-16,2 0-4 16,3-1-3-16,2 0 1 15,4 3 2-15,4-4-3 0,0 3-8 16,2 0 7-16,3 0-8 16,2 0 0-1,1 3 0-15,1 1 0 0,-2 2 0 16,1 1-1-16,1 3 1 15,3-1-1-15,-1 1 1 16,2-3-1-16,2-1 1 16,-1 0-1-16,2-1 1 15,2 1 0-15,0-1 0 16,0 2 0-16,-1 3 0 16,1 1 0-16,1 1 1 15,1 4-1-15,1-3 0 16,1 5 1-16,1-4-1 0,1 4 0 15,0-3 1 1,0 1-1-16,0 0 1 0,3 0 0 16,4 0-1-16,1-1 0 15,4 1 0-15,1-2 0 16,3 0-2-16,1-1 2 16,1-3 0-16,4 0 0 15,-1-3-1-15,3 1-1 16,-2-3 1-16,2-1 0 15,0-3 0-15,2 1 1 16,-1-3-1-16,0-1 1 16,2 1 0-16,0-4 0 15,0 0 0-15,-2 1 0 16,2-2 1-16,1-1-1 16,-1-2 0-16,0-2 1 0,1-2 5 15,1 0 0 1,-2 0 2-16,2 0-2 0,0-8 3 15,-1-1 1-15,-4-3-1 16,1 1 0-16,-1-4 1 16,-2 0 2-16,-3-2 0 15,0 0 0-15,-4-2-2 16,1 0 2-16,-2-3-3 16,-1 3 8-16,-2-2-8 15,0-1-2-15,-2-3 8 16,-1 0-6-16,-1-1 4 15,0-5-4-15,0-2-7 16,-1-1 10-16,-3-1-11 16,0 1 5-16,-3 2-5 15,0 1 5-15,0 1-6 0,0 2 2 16,0 1 12 0,-5 1-8-16,-4-3-4 0,-1 0 5 15,-1 1 1-15,-2-2-7 16,3 3 0-16,-4-2 5 15,1 0-5-15,-1 1-1 16,2 0 2-16,-1 0-1 16,1 5 6-16,-1 2-1 15,3 1 0-15,0 4 6 16,-2 1-1-16,0 2-2 16,-1-1-8-16,0 5 8 15,2 1-1-15,-2 0-1 0,2 4-6 16,-2 0 0-16,1 1 5 15,2 0-5-15,-3 2-1 16,3 1 0-16,-2 0 0 16,-1 0 0-16,0 0 0 15,0 0-1-15,1 0 0 16,-1 1 0-16,1 5 0 16,1 1-1-16,1-1 1 15,1 0 0-15,3-1 0 16,0 1-2-16,-2-3 2 15,6 0 1-15,-1 1 0 16,1-3-1-16,1-1 1 16,-1 0-1-16,2 2 1 0,0-2 0 15,0 0 1-15,0 0-2 16,0 0 1-16,0 0 0 16,0 0 0-16,0 0-1 15,0 0 0-15,0 0 1 16,0 0-1-16,0 0-5 15,0 0 5-15,0 0 0 16,0 0 1-16,0 0-1 16,0 0 0-16,0 0 0 15,0 0-1-15,0 0 1 16,0 0-5-16,0 0 0 16,0 0 4-16,0 0-5 15,0 0-1-15,0 0-1 0,0 0 0 16,0 0 0-1,0 0 2-15,0 0 1 0,0 0 4 16,0 0 1-16,0 0-5 16,0 0 5-16,0 0 1 15,0 0 0-15,0 0-1 16,0 0 0-16,0 0-5 16,0 0-8-16,0 0-7 15,0 0-9-15,0 0-13 16,0 0-23-16,0 0-31 15,0 0-38-15,0 1-98 16,0 3-119-16,2 1-253 16,2 0-23-16</inkml:trace>
  <inkml:trace contextRef="#ctx0" brushRef="#br0" timeOffset="25524.8907">9849 13099 573 0,'0'0'199'0,"0"0"-65"16,0 0-1-16,0 0-17 15,0 0-16-15,0 0-49 16,-1 5-28-16,1 0-9 16,10 1 57-16,8 0 1 15,4 2 10-15,5-4-6 16,8-2 6-16,6-2-6 15,3 0 3-15,1-2-7 0,-1-10-25 16,-2 0-5 0,-3-4-19-16,-5-2-4 0,-4-3 5 15,-3-4-2 1,-5-1-7-16,-4-5 7 0,-5-2-6 16,-2-3 6-16,-4-5-3 15,-2-3-10-15,-3-8 0 16,-2 0 4-16,0 0-1 15,0 0-6-15,-4 6-4 16,-6 3 5-16,-4 4 0 16,-4 4-5-16,-1 2 5 15,-5 2 4-15,-4 1-11 16,-4-1 1-16,-3 6 0 0,-2 1 0 16,-1 3 5-1,-1 4 0-15,1 3-5 0,-1 0-1 16,4 5 6-16,0 5-5 15,0 3 1-15,0 1 4 16,3 0-6-16,0 4 0 16,2 9 1-16,3 3 0 15,-2 1-1-15,2 4 1 16,2 1 0-16,-2 2 0 16,1 2 0-16,-1 1-1 15,-3 2 0-15,5 1 0 16,0 1 0-16,2 0 0 0,0 0 0 15,5 1 0 1,1-5 0-16,3 3 0 0,2-4 0 16,6 3 0-16,5 0 0 15,1 4-1-15,0 1 2 16,4 3-1-16,11 4 0 16,3-2 0-16,6 2 1 15,4 0 0-15,2 0 0 16,1 0 5-16,4-4-4 15,1-1 6-15,-2-3 0 16,-1-7-1-16,-2-1 4 16,-1-6-1-16,-4-5 5 15,0-3 1-15,-2-2 5 16,-5-4-2-16,1-2 4 16,-4-3-3-16,-1 0 7 0,1-3 4 15,-1-7-2 1,2-1-1-16,-1-1-4 0,0 1-11 15,-3 0-2-15,-2 2-10 16,-5 1 6-16,-1 5-6 16,-2-1 0-16,-2 3 0 15,-1 1 1-15,0-2 0 16,0 2 0-16,0 0-1 16,0 0 1-16,0 0-2 15,0 0 0-15,0 0-43 16,0 0-64-16,-17 13-89 15,0 4-286-15,-1 3-180 0</inkml:trace>
  <inkml:trace contextRef="#ctx0" brushRef="#br0" timeOffset="27995.5622">13049 13261 834 0,'0'0'178'0,"0"0"-61"16,0 0-36-16,0 0 57 15,0 0 27-15,0 0-40 16,17 0-23-16,9 0 15 16,13-3 12-16,8-4-10 0,6-5-29 15,6-1-16-15,1-1-18 16,0 0-19-16,-4 0-9 15,-2 1-4-15,-6 1-12 16,-5 3-3-16,-10 2-9 16,-3-1 0-16,-8 3 1 15,-7 1-1-15,-6 1-10 16,0 1-45-16,-8 2-54 16,-1 0-92-16,-18 0-64 15,-10 0-254-15,-5 2-340 0</inkml:trace>
  <inkml:trace contextRef="#ctx0" brushRef="#br0" timeOffset="28317.6835">13119 13438 1035 0,'0'0'195'0,"0"0"-144"16,0 0-1-16,0 0 143 16,85-8 16-16,-35-4-21 15,8-4-52-15,7-3-22 16,1-1-32-16,2 0-21 16,-3-4-9-16,1 2-9 15,-2 0-12-15,-4 2-3 16,-6 1-13-16,-11 2-3 0,-10 5-3 15,-9 3-9 1,-12 4 1-16,-7 5-1 0,-5 0-50 16,-46 15-101-16,-6 11-318 15,-15-2-382-15</inkml:trace>
  <inkml:trace contextRef="#ctx0" brushRef="#br0" timeOffset="30070.0812">21585 13236 1565 0,'0'0'219'16,"0"0"-164"-16,0 0-37 15,0 0 2-15,0 0 99 16,0 0 26-16,84 7-44 0,-25-7-50 16,13 0-28-16,1-9-15 15,-10-2-6-15,5-2-1 16,-6-1 1-16,-6 0-2 15,-11 1 0-15,-7 3-28 16,-9 1-35-16,-13 1-70 16,-13 1-84-16,-3 4-113 15,-7 0-343-15</inkml:trace>
  <inkml:trace contextRef="#ctx0" brushRef="#br0" timeOffset="30291.3754">21521 13428 1506 0,'0'0'318'15,"0"0"-229"-15,123 11-52 16,-20-11 120-16,12-3-2 16,-16-10-49-16,-26-1-43 15,-24 5-37-15,-7-2-17 16,4 1-7-16,-1-6-2 15,1 0-40-15,-21-2-71 16,-13 5-168-16,-12 4-512 0</inkml:trace>
  <inkml:trace contextRef="#ctx0" brushRef="#br0" timeOffset="34400.0905">6152 13355 451 0,'0'0'72'0,"0"0"-14"0,0 0 42 15,0 0-5-15,0 0-11 16,0 0 7-16,-42-58 4 16,32 46-34-16,0 1 36 15,3 0-26-15,-5-1 1 16,3 1-1-16,-3 0-2 15,0 0-13-15,-2 0 11 16,-3 0-22-16,0-1-10 16,-5 2 18-16,-3-2-1 15,-5 1-14-15,2 0-4 16,-5 0 4-16,0 0 6 16,3 3-3-16,-1 2-8 15,1-2 6-15,4 2-2 0,0 0-11 16,3 1-4-16,-1 1-4 15,1 1-11-15,-1 1 2 16,3 0 1-16,-3 2-2 16,2 0 2-16,-4 0 2 15,4 0-5-15,-5 0-5 16,-3 0 4-16,0 0 0 16,-3 0-5-16,-3 2 6 15,1 4-1-15,-2 2-5 16,-4 3 8-16,1 0-7 0,2 1 7 15,0-1-3-15,6 0-5 16,2 1 9-16,6-2-2 16,1 2-2-16,5-2 0 15,-1-1-5-15,7 2 1 16,-4 2 5-16,-2 0-7 16,3 4 1-16,-3 2 0 15,0 2 0-15,-2 1 0 16,1 3-1-16,-2 1 1 15,-1 0-1-15,4 2 0 16,-2-2 1-16,4 0-1 16,2 1-1-16,4-2 1 15,2 3-1-15,3 1 0 0,5-1 1 16,0 2-1 0,0 0 0-16,0 3 0 0,6 1 1 15,7 2-1-15,0 3 1 16,6 0 0-16,-1 2 0 15,1-2 0-15,0-2 0 16,1 0 1-16,2-1-1 16,2 0 1-16,3-2 0 15,-3-1-1-15,8-4 1 16,-2 0 0-16,3 0-1 16,2-2 1-16,3-1 0 15,4-2 0-15,4-1 5 16,3-2 1-16,1-5-5 15,-1-3 4-15,0-7 0 16,-1-2 1-16,2-2-1 0,-2-2 0 16,0 0-5-16,-3-3 7 15,2-6 5-15,-5-3-1 16,0 0-3-16,0-5-2 16,-2-3 8-16,2-2-2 15,-3-1-4-15,-5-2 0 16,3-2-3-16,-4 1 2 15,-3-2 2-15,-2-2-1 16,-2 2 0-16,0-2 3 16,-3 2 3-16,-1 0-1 15,-4-1-3-15,-2 2-10 16,-2-2 13-16,-2 0-5 0,-3-6 3 16,0-1 0-16,-3-1 1 15,-2-5-6-15,0 1 4 16,-4 0-1-16,0 0-2 15,0 3 2-15,0 1-1 16,-5 1 6-16,-4 0-6 16,0 2-8-16,-3 0 5 15,0 2 2-15,-3 1-8 16,0 2 2-16,0 0-1 16,-4 2 5-16,-3 0-5 15,5 3-1-15,-6 0 0 16,3 3 2-16,-1 3-1 15,0 1 0-15,-1 1 7 0,-2 4-7 16,0 1 5 0,-2 2-5-16,1-1-1 0,1 3 1 15,2 3 0-15,2 1 1 16,1 0-1-16,0 2-1 16,5 1 1-16,-2 0 0 15,-1 0-1-15,-1 0 1 16,1 0-1-16,-4 0 0 15,-1 2 0-15,2 3 1 16,-1-1-1-16,2-3 0 16,4 2 1-16,0 0 1 15,3-1-1-15,1 1 0 16,1 0 0-16,0-1 0 0,-1-1-1 16,1 2 1-1,-1 0 0-15,1 2-1 0,0-2 0 16,2 1 0-1,0-2 0-15,1 1 0 0,3 0 0 16,1-1 0-16,0-2-1 16,3 3 1-16,-3-3-1 15,3 0-1-15,0 0 1 16,0 0-7-16,0 0 2 16,0 0-16-16,0 4-48 15,0 0-45-15,0 7-23 16,3 6-35-16,-3 24-104 15,0-3-121-15,0 0-379 0</inkml:trace>
  <inkml:trace contextRef="#ctx0" brushRef="#br0" timeOffset="36804.1533">5337 14032 157 0,'0'0'158'15,"0"0"-14"-15,0 0-11 16,0 0-12-16,0 0-14 16,0 0-18-16,0 0-1 15,-16-31 5-15,13 30 14 16,-4-1-6-16,2-1-8 15,0 2 7-15,1 1-9 16,1 0-6-16,0 0-25 16,3 0-31-16,0 15-21 15,0 12 3-15,9 7 23 16,7 8 30-16,1 5-11 0,1 1-9 16,0-3-9-1,-1-1-10-15,-3-7-15 0,2-3-8 16,-5-5-1-16,-4-7-1 15,-3-4-11-15,-4-6-104 16,-1-6-87 0,-15-5-170-16,-5-1-537 0</inkml:trace>
  <inkml:trace contextRef="#ctx0" brushRef="#br0" timeOffset="37163.3038">5170 13914 403 0,'0'0'367'15,"0"0"-201"-15,0 0-10 16,0 0 12-16,-50 75-13 16,40-46-39-16,-3 0-27 15,1-2-28-15,0-3-10 16,2-4-6-16,4-9-12 15,1-3-7-15,3-8 10 16,1 0 33-16,1-10 29 16,-1-10-57-16,1-8-27 15,0-5-8-15,0 1 2 16,9 2 10-16,8 4 1 16,8 4-7-16,3 7-5 15,10 8 1-15,3 7-8 16,2 5 0-16,6 17 0 15,0 9-2-15,11 27-116 0,-15-9-250 16,-15-5-974-16</inkml:trace>
  <inkml:trace contextRef="#ctx0" brushRef="#br0" timeOffset="39716.0504">8082 13280 423 0,'0'0'159'16,"0"0"-15"-16,0 0 3 0,0 0 6 16,0 0-17-1,0 0-7-15,0 0-33 0,-42-67-19 16,30 58-10-16,-3-2 0 16,-4 2-27-16,-7-1-8 15,-4 1 15-15,-4 3-13 16,-2-2 1-16,-4 2-8 15,-2-2 6-15,0 1-7 16,-4 0 3-16,3 2-5 16,-2 2 4-16,0 1 4 15,-1 2-13-15,1 0-7 16,-2 3 2-16,2 7-8 16,-3 4 0-16,2 1-5 15,0 4 1-15,3 0 8 0,4 0-4 16,2 3 3-16,2 1-8 15,5 3 0-15,4 5 6 16,1 2-6-16,8 4 0 16,-1 4 5-16,9 4 0 15,1 2 0-15,4 1 4 16,4 1-3-16,0 0 4 16,0 4-4-16,12-1 6 15,2 0 6-15,5 0 5 16,3-2-9-16,8-2 1 15,4-4-3-15,7-4 3 16,5-1-4-16,5-2-3 16,5-4 2-16,17-1-3 0,14-8 18 15,23-9 3-15,6-14 8 16,-8-2 21-16,-7-24 6 16,-29-4-8-16,-9 3-9 15,-14-1-15-15,-7 0-6 16,5-11-2-16,3-6-4 15,6-19-8-15,-11 3-1 16,-12-6 2-16,-10-13-5 16,-21-3 1-16,-2-2-2 15,-2 11-1-15,-21 9 4 16,-6 14-2-16,-10-8-7 16,-9-6-1-16,-5 10 1 15,-2 5-1-15,-2 11 0 0,-1 8 0 16,-2 10 0-1,1 8 0-15,-1 7-1 0,0 5-7 16,1 1 0-16,2 15 0 16,2 10-17-16,0 10-39 15,5 7-45-15,-18 43-56 16,16-11-129-16,4-2-311 0</inkml:trace>
  <inkml:trace contextRef="#ctx0" brushRef="#br0" timeOffset="40142.6369">7372 14277 947 0,'0'0'176'0,"0"0"41"15,0 0 33-15,0 0-40 16,0 0-31-16,0 0-31 0,0 0-68 15,-30-48-48 1,30 57-24-16,3 15-7 0,13 13 19 16,6 11 17-16,5 6-1 15,3 6-16-15,0-2-6 16,4-4-14-16,-1-6 0 16,-3-7 0-16,-5-10 0 15,-4-9-22-15,-4-11-66 16,-5-11-111-16,-6-3-88 15,-6-13-232-15</inkml:trace>
  <inkml:trace contextRef="#ctx0" brushRef="#br0" timeOffset="40825.7103">7259 14523 1015 0,'0'0'214'16,"0"0"-98"-16,0 0 36 15,0 0-14-15,0 0-27 16,110-87-22-16,-58 59-2 16,0 6-14-16,-3 7-29 15,-4 6-25-15,-6 9-12 16,-9 0-7-16,-7 13 0 16,-9 8 0-16,-8 8 1 15,-5 0 0-15,-1 0 0 16,0-3 1-16,-2-6-2 15,-3-8 0-15,4-8-18 16,1-4 3-16,0-5 5 0,0-19-29 16,6-9-46-16,10-4-3 15,3-6 29-15,1 4 24 16,2 2 19-16,-3 4 15 16,-5 8 1-16,-2 5 0 15,-5 6 24-15,-4 8 24 16,-2 2 10-16,-1 4-20 15,2 0-23-15,1 1-14 16,2 14-1-16,4 2 21 16,5 8 21-16,0 0 5 15,4 0 5-15,1-1-12 16,1-5-19-16,0-4-9 16,3-5-5-16,-1-7-6 0,-1-3 11 15,0-3 0-15,-2-15-3 16,-2-8-2-16,-5-7-7 15,-4-4-10-15,-6-1-5 16,-2-2 2-16,0 7 3 16,0 3 9-16,-3 7 1 15,-3 8 2-15,2 5 21 16,1 5 26-16,3 5-5 16,0 0-22-16,0 0-22 15,4 12-6-15,10 8 6 16,8 4 1-16,2 4 9 15,4 0 1-15,1-1 0 16,-2-1-9-16,2-5-1 16,-2-3-1-16,-3-4-85 0,-4-14-170 15,-1 0-311 1,-10-10-606-16</inkml:trace>
  <inkml:trace contextRef="#ctx0" brushRef="#br0" timeOffset="41194.4086">8393 14110 1098 0,'0'0'143'15,"0"0"-92"-15,0 0 28 16,0 0 106-16,0 0-34 0,0 0-35 16,87-2-50-1,-72-15-27-15,3-4-23 0,-8-6-4 16,-4-1-6-16,-3 0-5 15,-3-1 8-15,0 5-2 16,-9 7 2-16,-3 6 2 16,-4 9 26-16,2 2 12 15,-4 10-23-15,2 12 10 16,1 9 5-16,6 6 0 16,6 1-1-16,3-1-4 15,11-3-13-15,19-4-2 16,11-7 6-16,12-10-6 15,9-10-2-15,6-3-4 16,-2-16-6-16,-5-8-8 16,-10-5-1-16,-12-5-24 0,-16 5-134 15,-18 7-406-15</inkml:trace>
  <inkml:trace contextRef="#ctx0" brushRef="#br0" timeOffset="41873.3427">3614 14696 1091 0,'0'0'221'0,"0"0"6"0,0 0-58 16,0 0-124-16,0 0-35 16,0 0 17-16,61 101 44 15,-22-48-28-15,5 4-27 16,-1-3-15-16,-3-6-1 16,-7-6-42-16,-5-6-150 15,-10-14-162-15,-15-8-268 0</inkml:trace>
  <inkml:trace contextRef="#ctx0" brushRef="#br0" timeOffset="42066.7852">3610 14636 834 0,'0'0'283'16,"0"0"3"-16,-6-81-122 0,12 55-62 16,16 6-3-16,10 8-10 15,4 12-11-15,2 0-21 16,-1 23-32-16,-4 12-5 15,-6 11-11-15,-9 21 0 16,-9 19-9-16,-9-7-2 16,-3 11-138-16,-15-26-127 15,-1-29-356-15</inkml:trace>
  <inkml:trace contextRef="#ctx0" brushRef="#br0" timeOffset="42342.7905">3777 14682 925 0,'0'0'226'0,"0"0"8"15,0 0-81-15,103-3-10 16,-63 23-9-16,-1 6-11 16,-3 6 12-16,-5 2-74 15,-7 0-28-15,-9-4-24 16,-2-3-2-16,-7-9-6 15,-6-9 0-15,0-7 9 16,0-2 8-16,-9-11-18 16,-10-17-31-16,2-10-74 15,-2-6-67-15,10-2-13 16,9-3-82-16,0 12-68 16,12 9-77-16</inkml:trace>
  <inkml:trace contextRef="#ctx0" brushRef="#br0" timeOffset="42674.5168">4116 14687 314 0,'0'0'251'0,"0"0"-12"15,0 0-12-15,0 0-16 16,0 0-53-16,17 73-44 16,-8-67-27-16,2 1-30 15,1-7-16-15,-3 0 18 16,-2-2 29-16,-2-12 22 15,2-11-24-15,-4-5-48 0,-3-2-24 16,0-2-4 0,-7 2-3-16,-8 4 1 0,-6 10-7 15,3 10 6-15,-6 8-7 16,5 1-5-16,-1 20 4 16,4 8-5-16,6 3 4 15,10 2-4-15,0 0 5 16,19-3-11-16,19-6-48 15,25-8-50-15,21-17-57 16,23-16-89-16,-17-9-80 16,-23-6-155-16</inkml:trace>
  <inkml:trace contextRef="#ctx0" brushRef="#br0" timeOffset="43198.8689">4532 14570 658 0,'0'0'294'15,"0"0"-7"-15,0 0-77 16,-82 0-23-16,64 9-36 15,7 3-31-15,2 4-34 16,5 6-17-16,4 4-9 16,0 4 1-16,4 3-30 15,13-1-11-15,10-4-9 16,4-4-10-16,2-5 5 16,4-8-6-16,-5-11-8 15,-7 0 0-15,-7-17-46 16,-14-12 23-16,-4-10 16 15,-22-10 13-15,-24-19 2 16,-14-22 0-16,2 5 2 0,5 10 8 16,16 20 9-16,18 27 24 15,4 6 10-15,4 7-5 16,6 10-5-16,5 5-28 16,0 10-15-16,13 15-8 15,12 10 7-15,8 11 2 16,12 3-1-16,7 1 0 15,8-1-1-15,2-7 0 16,1-7-24-16,-7-10-39 16,-9-8-27-16,-13-7-7 15,-15-8-13-15,-8-2 54 16,-8-2 57-16,-3-10 0 16,0-3 23-16,0 5 51 0,0 3-10 15,0 2-11 1,0 5-53-16,3 0-1 0,6 2-5 15,6 9 6-15,-2 3 0 16,1 2 1-16,-4-1-1 16,-1-1-24-16,-7-3-110 15,-2-5-103-15,0-6-351 0</inkml:trace>
  <inkml:trace contextRef="#ctx0" brushRef="#br0" timeOffset="43342.802">4644 14282 696 0,'0'0'177'16,"0"0"-128"-16,0 0-23 0,0 0-3 15,85 62-23-15,-29-24-18 16,-8-7-182 0,-5-3-526-16</inkml:trace>
  <inkml:trace contextRef="#ctx0" brushRef="#br0" timeOffset="43943.87">5066 14507 421 0,'0'0'231'0,"0"0"-3"15,0 0-4-15,0 0-17 16,0 0-26-16,0 0-21 16,0 0-8-16,-44-28-27 15,31 32-42-15,-2 13-17 16,-3 6 13-16,2 5 7 16,6 4-19-16,2 3-20 15,8-1-20-15,0 3-12 16,12-4-8-16,7-1-7 15,5-9-1-15,6-6 1 0,1-11-7 16,5-6-30-16,-3-3-58 16,10-34-116-16,-12 2-128 15,-8-3-430-15</inkml:trace>
  <inkml:trace contextRef="#ctx0" brushRef="#br0" timeOffset="44709.6937">5215 14272 950 0,'0'0'350'0,"0"0"3"16,0 0-72-16,0 0-101 15,0 0-100-15,0 0-61 16,0 0 43-16,46 75 14 0,-9-29-22 15,4 2-19-15,3 0-18 16,-6 0-16-16,-4-4-1 16,-7-2 0-16,-11-6-76 15,-8 0-115-15,-8-11-171 16,0-11-253-16</inkml:trace>
  <inkml:trace contextRef="#ctx0" brushRef="#br0" timeOffset="44875.1982">5252 14612 681 0,'0'0'487'15,"0"0"-467"-15,0 0-19 16,0 0 72-16,119-28-2 0,-62 11-44 16,1-5-27-1,14-7 0-15,-18 3-175 0,-11 4-218 0</inkml:trace>
  <inkml:trace contextRef="#ctx0" brushRef="#br0" timeOffset="45548.055">5616 14466 415 0,'0'0'290'0,"0"0"-103"16,0 0-13-16,0 0-53 15,0 0-41-15,0 0-29 16,23 77-9-16,2-72-12 15,3-3-2-15,2-2 1 0,-2-2-2 16,-5-10-9-16,-3-5-4 16,-6-2-3-16,-10-1 3 15,-4 3 2-15,-1 0 10 16,-17 2 5-16,-7 9 4 16,1 6-12-16,-6 0 0 15,2 12-9-15,-1 12-3 16,4 4 10-16,10 0 22 15,9 0-26-15,6-3-17 16,13-2-1-16,17-4 0 16,12-5-23-16,10-8-47 15,8-6-55-15,1-2-51 16,0-16 53-16,-6-7 84 0,-13 0-61 16,-9 0 26-16,-12 0 0 15,-12 6 75-15,-8 4 27 16,-1 3 153-16,0 7 34 15,-9 3-31-15,-4 2-46 16,1 4-46-16,-3 9-8 16,2 6 11-16,4 3-26 15,3 2-23-15,3 2-20 16,3-2-5-16,0 0-11 16,10-5-8-16,1-3 0 15,2-8 0-15,-3-4 1 16,0-4-2-16,0-10 9 15,-3-12 2-15,-4-10-10 16,-3-11 15-16,-6-17-14 0,-28-27-1 16,-21-22 7-16,-5 5-7 15,4 19 0-15,18 34 0 16,16 29 52-16,6 10 49 16,4 3 12-16,0 9-44 15,12 5-57-15,12 36-13 16,31 31 0-16,28 35 5 15,10 23-4-15,0 6-1 16,-25 2-3-16,-24-42-246 16,-23-15-754-16</inkml:trace>
  <inkml:trace contextRef="#ctx0" brushRef="#br0" timeOffset="62815.4985">6553 7943 535 0,'0'0'146'0,"0"0"-76"16,0 0 49-16,0 0 15 15,0 0 15-15,-37-24-1 16,29 20-29-16,0 0-22 15,-2 0-10-15,1 0-20 16,-1 3-7-16,-4-2-18 16,2 3-8-16,-4 0-6 15,1 0-9-15,-1 0-10 0,1 0 1 16,-3 6-3-16,6 0 2 16,-3 5 0-16,2-1-3 15,1 3-5-15,0-1 5 16,-2 3 1-16,1 2-5 15,1 2 7-15,0-1 1 16,2 2-9-16,2-2 8 16,-1 2 0-16,3-2-8 15,2 1 10-15,1-2-5 16,1 2-4-16,2 1 4 16,0 2 0-16,0 0-4 15,0 0 4-15,2 1-5 16,4-3 8-16,0 1-2 0,2-3-5 15,2-2 10-15,-1-1-10 16,1-2 4-16,0-1 0 16,1-1 1-16,2-1-6 15,-1-2 8-15,1-3-1 16,0 0 0-16,-1-3-6 16,0 1 10-16,1-1-3 15,2-2 1-15,-3 0-4 16,1 0 0-16,-1 0 0 15,0 0 1-15,0 0 0 16,-1 0 2-16,3-5 3 16,-3-2 0-16,-1 0-2 15,2-1 3-15,-3-2 1 0,5-2-3 16,-3 0 3 0,-1-1 0-16,0-1-6 0,-1 2 1 15,-2-2 1-15,-1 0 2 16,-1-2-6-16,-2-1 3 15,1-2 3-15,-4 0 2 16,0-3 0-16,0 1 1 16,0-1 2-16,-3 0 0 15,-3 5-3-15,-1-3 0 16,-1 4-4-16,-2-1 1 16,4 3-3-16,-3 0 3 15,1 0-10-15,-2 0 6 16,1 2-1-16,1-2-4 15,-3 3 4-15,5 2-5 0,0-2 6 16,-1 5 1-16,2-1-6 16,-4-1 7-16,4 4-8 15,-2-1 6-15,1 0-6 16,-3 2 1-16,-1 0-2 16,0 1 0-16,-3 1 0 15,1-2 0-15,0 3-1 16,-3 0 0-16,2 0 0 15,-2 0-5-15,3 8 5 16,-1-2 0-16,-2 6-13 16,-5 13-46-16,4-1-81 15,-3 1-344-15</inkml:trace>
  <inkml:trace contextRef="#ctx0" brushRef="#br0" timeOffset="97150.5294">2393 4534 525 0,'0'0'80'16,"0"0"-53"-16,-18 0 60 15,13 0 30-15,5 0 20 16,0 0-36-16,0 0-66 16,5 0-35-16,13 0 10 15,15 0 34-15,8 2 4 16,10-2 8-16,9 0 6 15,10 0 15-15,12-1-16 16,20-9 9-16,15-4-9 16,7-2-7-16,-4-1-9 15,-7 2-10-15,-11 2-16 16,-6 2 12-16,-2 6-1 16,-8 2-3-16,-2 3-10 15,-2 0-1-15,0 1-10 0,0 8-5 16,-7 0 14-16,-14 0-14 15,-12-2 10-15,11 0-10 16,18 4 6-16,26 1-5 16,8-1 4-16,-19-1-5 15,-22-4 0-15,-25-1 5 16,-1-2-6-16,7 1 0 16,12 0 2-16,8 2-2 15,11-1 3-15,17 0-3 16,-12-1 2-16,-9 0 4 15,-10-2-5-15,-14 0 4 0,10 1-5 16,9 0 0-16,2 0 0 16,-3 1 1-16,2 0 0 15,-3 5 0-15,-1-1-1 16,0 4 0-16,-1 0 1 16,12 0-1-16,14-1 0 15,14-5 13-15,4-6 12 16,-9 0 5-16,-12-2 21 15,-11-7-6-15,0 1-15 16,0 0-7-16,1 2 5 16,-9 1-4-16,-16 2-3 15,-9 1-11-15,-7 1 3 16,4 0-7-16,8 1-4 16,4 0 5-16,-6-2 5 15,-4 2 0-15,-2 0 5 0,-4 0-8 16,-7 0 3-16,-6 0-3 15,-5 0 3-15,-6 0-3 16,-2 2-2-16,-4-1-1 16,-3 0 2-16,-1 1 2 15,-4-2-9-15,0 0 8 16,-2 3-8-16,-1-3 0 16,1 0 1-16,-2 0-1 15,0 0 0-15,1 0-1 16,-1 1-44-16,-7 13-108 15,-11 0-243-15,-10 0-512 0</inkml:trace>
  <inkml:trace contextRef="#ctx0" brushRef="#br0" timeOffset="100624.3471">11967 6099 666 0,'0'0'788'15,"0"0"-624"-15,0 0-77 16,0 0 49-16,0 0 79 15,135-82-47-15,-46 26-64 16,21-13-43-16,5 0-23 16,-17 13 2-16,-26 15-16 15,-24 14-3-15,-9 7-20 16,-2 0 6-16,-1 0-7 16,-8 4-38-16,-15 8-57 15,-30 8-123-15,-18 8-126 0,-17 6-695 16</inkml:trace>
  <inkml:trace contextRef="#ctx0" brushRef="#br0" timeOffset="101030.6355">11876 5688 1562 0,'0'0'183'0,"0"0"-127"16,0 0-21-16,0 0-15 15,0 0 52-15,0 0-15 16,0 0-32-16,-13 84 28 16,8-31 7-16,-4 20-16 15,-4 15-23-15,3 10-2 0,0-6 3 16,7-22 0-16,3-23-7 15,0-16-9-15,13-2-5 16,13-3 12-16,13-3-1 16,22-14 21-16,30-9 11 15,26-29 2-15,8-15-4 16,-6-6-17-16,-13-3-7 16,-30 16-9-16,-15 5-2 15,-19 9-5-15,-6 5-2 16,-5 4-11-16,-7 2-53 15,-17 12-87-15,-7 11-337 0,-17 10-416 0</inkml:trace>
  <inkml:trace contextRef="#ctx0" brushRef="#br0" timeOffset="116956.7907">7509 7265 188 0,'0'0'186'0,"0"0"-46"16,0 0-19-16,0 0-27 16,0 0-12-16,-3-7-13 15,1 7-18-15,2 0-3 16,-1-1 17-16,-2 0-2 16,3 1-2-16,0-2 4 15,0 2-1-15,0 0-9 16,0 0-6-16,-3 0-2 15,3 0-5-15,0 0-4 0,-1-1 1 16,-1 1-14-16,2-1-3 16,-1 1 2-16,-1-2 1 15,2 2-2-15,-2-1-4 16,1 0-3-16,0 1 6 16,-1-2 0-16,-1 1 3 15,3-1 6-15,-3 0-8 16,0 1-4-16,0-1 5 15,0 0 3-15,-3 1-9 16,1-1-3-16,1 1 5 16,0-1 4-16,-1 1-10 15,1 0-2-15,-2 0 5 16,-1 1-5-16,3-3-5 0,0 3-6 16,-1 0 5-16,1 0-4 15,-2 0 4-15,2 0-5 16,-1 0 1-16,1 0-2 15,-1 0 1-15,-1 0 0 16,0 0-1-16,2 0 1 16,-2 0-1-16,-1 0-1 15,2 0 1-15,-4 4 0 16,1-2 0-16,0 1 0 16,0 0 0-16,-2-1 1 15,1 3 1-15,-1-2-1 16,0 1-1-16,1 0 0 15,2-1 0-15,-1 2 0 0,1-2 1 16,-1 2 0 0,2 0-1-16,0 2 0 0,-2 0-1 15,2 0 0-15,0 1 0 16,-2-1 1-16,2 1-2 16,-1-2 2-16,-2 4 0 15,0 0 0-15,-1-1 0 16,0 3 0-16,0-1 0 15,-2 1 0-15,3-1 0 16,-4 4 0-16,5-1 0 16,-1 1 0-16,2-2 0 15,-1 1 0-15,0 1-1 16,3 0 1-16,-1 1-1 0,1-1 1 16,1 2 0-1,2-1-1-15,1-2-1 0,1 3-4 16,0-2 6-16,0 1-2 15,0 2 1-15,0-3 1 16,6 2-1-16,0-3-1 16,0 1-4-16,6 0 5 15,-3-1 1-15,1 0-1 16,2-2-1-16,-1 1 2 16,0-1-1-16,3-2 1 15,-2 1 0-15,1-2 0 16,-2-1 0-16,1-2 0 15,-3 0 1-15,3-1-1 16,-3 1 0-16,2-3 2 0,-3 4-2 16,4-3 1-16,-2 0-1 15,1-1 1-15,-2-1-1 16,1 2 0-16,-2-3 1 16,2 1-1-16,-1-2 2 15,0 0-1-15,0 0 0 16,0 0 1-16,1 0 5 15,1 0-1-15,-1 0 1 16,2-5-1-16,-1 1 3 16,0-1 0-16,0 0-2 15,-1 0-1-15,2 1-5 16,-3-2 10-16,0 2-4 16,0-2-1-16,0 0 1 0,0 0 5 15,-1-1-5 1,2 3 5-16,-3-4 0 0,1 1 0 15,-2-2-3-15,4 1 7 16,-2-4-10-16,1 1 3 16,1 0-1-16,-1-1-2 15,0-2-4-15,1 0 5 16,-2 0-5-16,1-2 4 16,-2-1-5-16,2 0 1 15,-4-2-1-15,4 1 5 16,-3-3-5-16,-2 4 1 15,3 0 4-15,-4 2-5 16,2 2 14-16,-2-1 0 0,-3 3 1 16,5-1-7-1,-2 2 0-15,-2 1 1 0,1-1-2 16,-1 2-1-16,0-2 4 16,2 2 0-16,-1-3-3 15,-1 1 1-15,-1 0 0 16,0-1-2-16,0 0 1 15,0 3-1-15,0-2-1 16,0 2 4-16,0-2-9 16,0 2 8-16,0-2-8 15,0 0 5-15,-3 1-6 16,-1-4 0-16,0 2 1 0,1 1-1 16,-2 2 1-1,0-2-1-15,2 3 1 0,-1 0 0 16,-2 1 0-16,2 0 0 15,-2 1-1-15,1-1 0 16,1 0 0-16,-1 1 0 16,-2-1 0-16,2 0 0 15,-1 1 0-15,2 1 1 16,-2-2-1-16,1 2 0 16,0-1 0-16,0 2 0 15,1 0 0-15,-1 0 0 16,0 0 0-16,1 2 0 15,-2-3-1-15,0 4 0 16,0-3 1-16,2 3-1 16,-2-2 1-16,-3 1-1 0,4-1 1 15,-1 1-1-15,0 0 1 16,0 1 0-16,-1-2-1 16,3 2 1-16,0 0 0 15,2-1 0-15,-3 1 0 16,2 0-1-16,3 0 1 15,-2 0-1-15,2 0 1 16,-1 0 0-16,1 0 0 16,0 0 0-16,0-2 0 15,-2 2-1-15,2 0 0 16,-1 0-8-16,-2 0 0 16,0 0-2-16,2 0-6 15,-1 0 3-15,1 0 1 16,1 0-2-16,-2 0-3 15,0 0-4-15,1 0-2 0,0 0-8 16,-1 0-14-16,1 0-20 16,-1 0-35-16,1 2-29 15,-4 11-62-15,2-2-109 16,-4 0-254-16</inkml:trace>
  <inkml:trace contextRef="#ctx0" brushRef="#br0" timeOffset="124715.9184">3333 7074 766 0,'0'0'172'0,"0"0"51"16,0 0 57-16,0 0-77 15,0 0-4-15,0 0-15 16,41-90-56-16,46-12-25 16,45-50-14-16,25-22-10 0,8-7-21 15,-6 9-12 1,-20 22-9-16,-2 5-4 0,-9 12-11 15,-10 15-10-15,-29 28-11 16,-29 23-1-16,-26 23-5 16,-19 17-17-16,-6 7-48 15,-9 11-29-15,-64 20-42 16,-12 19-408-16,-24 13-748 0</inkml:trace>
  <inkml:trace contextRef="#ctx0" brushRef="#br0" timeOffset="125089.7905">3225 6258 1347 0,'0'0'177'0,"0"0"-122"0,0 0-39 15,0 0-14-15,0 0 30 16,0 153 33-16,0-38 17 16,-5 13-15-16,-5-8-16 15,6-29-2-15,4-36-10 16,0-19-12-16,0-14-4 16,12-4-4-16,10-1-6 15,11-5 11-15,11-9 23 16,22-8 50-16,22-31 1 0,17-18-15 15,-6-6-31-15,-22 8-12 16,-22 14-15-16,-17 9-16 16,6-1-8-16,4 0-1 15,5 1-33-15,19-1-98 16,-11 7-155-16,-10 1-448 0</inkml:trace>
  <inkml:trace contextRef="#ctx0" brushRef="#br0" timeOffset="125984.093">4967 5048 515 0,'0'0'168'0,"0"0"70"15,0 0-4-15,0 0 30 0,-67-77-26 16,54 65 3-1,2 3-24-15,4 4-57 0,5 5-64 16,2 5-62-16,0 31-33 16,23 27 0-16,15 23 20 15,3 2 23-15,-5-15-13 16,-8-20-7-16,-3-15-15 16,4 4 0-16,0 1-9 15,3-4 1-15,-7-12-1 16,-4-13-1-16,-9-7 0 15,-6-7 0-15,0-5 1 16,3-18 16-16,-2-9 1 16,0-9-2-16,4-1-8 0,1 1 1 15,3 12-2-15,3 7-5 16,4 11-1-16,2 9-1 16,9 2 1-16,3 7 6 15,1 9 8-15,5 2 16 16,1-2 7-16,-5-6 7 15,2-1-6-15,-3-7 6 16,-3-2 4-16,0-9 5 16,1-13 0-16,-2-9-16 15,-2-5-19-15,-6-3-10 0,-8 5-8 16,-13 12-63 0,-43 34-127-16,-17 22-158 0,-22 21-1059 0</inkml:trace>
  <inkml:trace contextRef="#ctx0" brushRef="#br0" timeOffset="131974.7125">3012 7294 162 0,'0'0'196'16,"0"0"-17"-16,0 0-12 15,0 0-25-15,0 0-27 16,0 0 24-16,-2-29-20 0,2 27-15 15,0 2-27-15,0 0-44 16,0 0-20-16,0 5-13 16,0 9-1-16,5 9 1 15,4 4 7-15,-1 2 10 16,3 5 6-16,-2 0-1 16,-1 1-4-16,0-4-5 15,0 2 0-15,-2-3-3 16,0-1 2-16,-3-1 2 15,4 0-5-15,-2 0-3 16,-2-1-5-16,0-1 6 16,0 2-6-16,0-1 0 15,0 1 5-15,0-2-5 0,-2 4 0 16,1-3 1 0,-1 0-1-16,1-1 2 0,-2-2 4 15,0-5-5-15,0 1 5 16,0-3-6-16,0 0-1 15,0 0 1-15,0-1-1 16,0 1 0-16,0 0 0 16,0 4 0-16,0 0 1 15,0 0-1-15,0 2 0 16,0 0 0-16,-3 1 1 16,0 1 0-16,-2-4 0 15,1 4-1-15,2-3 0 16,1 3 1-16,-1-1-1 15,2 0 0-15,0 0 0 0,0 2 0 16,0 0 0-16,0 3 0 16,0 0 0-16,0 2 0 15,0 1 0-15,0-5 1 16,0 2-1-16,0-5 1 16,0 3-1-16,0-4 0 15,0 0 0-15,0-2 0 16,0 1 0-16,0-2 0 15,0 0 1-15,0-1-1 16,0 0 0-16,0-2 0 16,0 0 0-16,0-1 0 15,0-3 1-15,0 0-1 16,0 0 0-16,0-1 0 16,0 0 0-16,0 0-1 0,0 0 1 15,0 2 0-15,0 0 0 16,0 0 0-16,0 2-1 15,0-1 1-15,0-1-1 16,0-1 1-16,0-1-1 16,2-1 1-16,-2-1-1 15,0 0 0-15,0-3 1 16,0-2-1-16,0 0 1 16,0-2 0-16,0 2 0 15,0-3 0-15,0 0 0 16,0 0-1-16,0-1 1 15,0 0 0-15,0 0 0 0,0 2 0 16,0 2 0-16,0 0-1 16,0 2 1-16,0 2 0 15,0-2 0-15,0 1 0 16,0-3 0-16,0-1-1 16,0-4-6-16,0 0 1 15,0 0 4-15,0 0-11 16,3 0 3-16,4 0 9 15,5 0 1-15,3 0 1 16,4 0 0-16,1 0 0 16,8 0 9-16,2 0 2 15,3 0 2-15,5 0-8 16,4 0 0-16,4 0-4 0,-1 0 5 16,2 0-6-1,-1 5 0-15,-2-3 1 0,-2 1-1 16,0-2 8-1,1 1-8-15,1-2 0 0,-1 0 0 16,-1 0 1-16,-2 0-1 16,3 0 7-16,-1 0-8 15,0-2 1-15,1 1 1 16,0-1 4-16,0 1-6 16,1-1 1-16,0 2-1 15,-1 0 1-15,4 0 0 16,-4 0-1-16,2 0 0 15,0 0 0-15,0 0 0 16,-1 0 0-16,1 0 0 0,2 0 0 16,-1 0 0-16,-1 2 1 15,-2-1-1-15,-5 1 1 16,1 1-1-16,-2 0 0 16,-1 1 0-16,-1 0 0 15,0 1 0-15,-1-3 0 16,-1 1 0-16,0-3 0 15,1 1 1-15,-1-1-1 16,2 0 1-16,-1 0-1 16,0 2 0-16,3-1 0 15,-1 0 0-15,3-1 1 16,0 0-1-16,2 0 0 16,0 0 0-16,-2 0 0 15,2 0 0-15,-2 2 0 16,-1 1 0-16,0 2 0 0,1-1-1 15,-2 2 1-15,0 1 0 16,3-1-1-16,0 0 1 16,-3-1 0-16,2-2 0 15,-1 0 1-15,-1-2-1 16,3 1 0-16,0-2 0 16,0 3 0-16,2 2 0 15,1 0 0-15,-1-1 0 16,1 1 0-16,2 0 0 15,0-3 0-15,1-2 1 16,-1 0 0-16,5 0 1 16,1 0 10-16,-1-5 10 15,6-2 11-15,-2-2 2 0,-3-1-4 16,2 0-5 0,-1 0-1-16,-1 1-1 0,-2-2-1 15,0 3 8-15,-2 1-5 16,-1 1-1-16,-1-1-19 15,-2 4 7-15,-4-2-6 16,-1-1-5-16,0 3 4 16,-4-2 1-16,-1 1-6 15,-2 1 1-15,-4 1-1 16,-2-1 0-16,-5-1-1 0,-1 1 0 16,-6 2 1-1,1-2 0-15,-7 2 0 0,0-1-1 16,-5-1 1-16,3 3 0 15,-4 0-1-15,1 0 0 16,-1 0-1-16,1 0 0 16,1 0-11-16,-2 0 2 15,1 0 1-15,-2 0 0 16,1 0 8-16,-1 0-5 16,2 0 4-16,-1 0 1 15,-1 0-9-15,2 0 4 16,-1 3-3-16,1 0-5 15,-2-3 6-15,0 2 7 16,1-2-6-16,-1 0 7 16,0 0-2-16,0 0-7 0,0 0 3 15,2 0 5-15,-2 0 1 16,0 0 0-16,0-10 0 16,0-2 0-16,0-7 1 15,0-3-1-15,4-6 1 16,-4-3-1-16,0-5 1 15,0-1 0-15,0-4 0 16,0 1 8-16,0-1-7 16,0-1 9-16,0 3 0 15,0-1-3-15,0 1 0 16,0 0-7-16,0-2 0 16,0 4 0-16,0 1 4 15,0 3-5-15,0 1 0 16,0 1 2-16,0 2 6 15,0-3-7-15,0 1 0 0,0-5 0 16,0-1 7-16,0-2-8 16,0-2 0-16,0 2 0 15,0 0 1-15,0 1-1 16,0 3 1-16,0 1 0 16,0 2-1-16,0 0-1 15,0 3 1-15,0 2 1 16,0 2 0-16,0 0-1 15,0-2 1-15,0 4-1 16,0 0-1-16,0-1 1 16,0 1 0-16,0-2 1 15,0 1-1-15,0 2-1 16,0-1 0-16,0 2 1 0,0-1 0 16,0 2-1-16,0 2 1 15,0-2 0-15,0 1 1 16,0-1-1-16,0 2 0 15,0-1 0-15,0 0 0 16,0 1 0-16,2 2 0 16,-2 0 1-16,0 3 0 15,1-1 0-15,-1-1 1 16,0 3-2-16,0 0 0 16,0-1 1-16,0 0-1 15,0 0 0-15,0-1 0 16,0-2 1-16,0 2-1 0,0 0 1 15,-1 0-1-15,-5 0 1 16,1 3 0-16,-1 0 0 16,-1-1 0-16,2 2 0 15,-3 1 0-15,0 3 0 16,-1-2 0-16,3 3 1 16,-1 1 4-16,-1-1-6 15,-1 1 2-15,-1 2-1 16,1 0 0-16,-2 2-1 15,1 0 0-15,-2 0 0 16,-2 2-1-16,1 5 1 16,0 2-1-16,-2-1 0 15,0 2 0-15,-4 0 1 0,2-1 0 16,-4 0 0 0,-1 0 0-16,2-1 1 0,-2 0-1 15,0-1 1-15,-2 0 0 16,4-2-1-16,-2-2 1 15,-3 1-1-15,-2-1 1 16,-3 0-1-16,-1 1 0 16,-2 2 0-16,-2 0 0 15,1-1 0-15,0 2 0 16,-2-2 0-16,-1 3 1 16,0-3-1-16,1-1 3 15,1 1 7-15,1 1 1 16,0-2 3-16,-1 0-3 15,3 1-3-15,-4-1-2 16,0 1-5-16,-3 1 0 0,-1 1 1 16,1-1 7-16,0 0-2 15,4-2 6-15,-1 0 5 16,2-1-11-16,1-2 2 16,-1 1-3-16,1-2-5 15,0 3 6-15,0-3-6 16,3 0 0-16,2 0 6 15,-2 0-6-15,2 0 1 16,-2-3 4-16,3 0-5 16,-3 0 0-16,-1 0 8 15,4 1-8-15,-1-1-1 16,1 3 2-16,1 0-2 0,1 0 1 16,0 0-1-1,-2 0 0-15,4 0 1 0,1 0-1 16,-2 0 0-16,2 0 1 15,4 0 0-15,0 0-1 16,-1 0 1-16,1 0 5 16,-3 0-5-16,5-5 0 15,-1 1 0-15,-2-2 0 16,1 1 1-16,-3-3-2 16,0 3 1-16,0-3 0 15,-1 2-1-15,-5 0 1 16,5 1-1-16,-5 1-1 15,6-2 1-15,-3 1-2 16,-1 0 2-16,1 1-1 0,-1 2 1 16,2-4 0-16,-1 4 0 15,0-1-1-15,2 1 1 16,1 1 0-16,0 1 0 16,2 0 0-16,-1 0 0 15,0-2 0-15,-3 2 1 16,-2-1-1-16,-1 1 0 15,-2-3 0-15,0 3 0 16,-1-3 0-16,0 3-1 16,0 0 1-16,-2 0 0 15,1 0 0-15,-1 0 1 16,-1 0-1-16,3 0 0 16,-1 0 0-16,0 0 1 15,6 0 0-15,0 0-1 0,3 0 1 16,2 0 0-16,1 0 0 15,3 0-1-15,-1 0 0 16,1 0 0-16,-2 0 0 16,1 0 0-16,0 0 1 15,-1-1-1-15,-2-2 0 16,0-1 0-16,-1 0 0 16,-3-1 1-16,0 0-1 15,2 0 1-15,-6 1-1 16,2 1 0-16,-2-1 0 15,2 1 0-15,2 1-1 16,2-1 1-16,2 2-1 16,-1-1 1-16,4 2-1 0,0-1 1 15,1 0 0 1,0 0 0-16,1-2 0 0,-1 0 0 16,2 1 0-16,1 1 0 15,-3-1 0-15,2 1 0 16,-2-1 0-16,1 1-1 15,-2 1 1-15,1-2 0 16,3 2 0-16,-1 0 0 16,0-3 0-16,-1 3 0 15,0-3-1-15,-2 2 2 16,0-2-1-16,4 2 0 16,-2-2 0-16,1 0 0 15,3 0 0-15,2 0 0 16,-2-1 0-16,2 0 0 0,2 2 0 15,0-2 0 1,-1 1 0-16,1-1 2 0,3 3-2 16,0-1 0-16,-2 0 0 15,2 1 0-15,-2-2 0 16,0 2 0-16,-1-1 0 16,0 0-1-16,-2-1 1 15,-2 0 0-15,1 1 0 16,-3 1 1-16,0-1-1 15,-1 1-1-15,2 1 0 16,-5 0 1-16,-2 0 0 0,2 0-1 16,-4 0 1-1,1 0 0-15,-2 0 0 0,-1 0 1 16,-2 0-1-16,0 0 0 16,-6 0-1-16,0 0 1 15,0 4 0-15,2 1 0 16,1-1 0-16,2 2 1 15,1-2-1-15,0-1-1 16,2 1 1-16,1-1 1 16,7-2 0-16,0-1-1 15,3 1 1-15,2-1-1 16,2 2 0-16,2-2 0 16,1 1-1-16,-2-1 1 15,3 1 0-15,-6-1-1 16,6 2 1-16,-3-1 0 0,1 0-1 15,1 1 1-15,1-2-1 16,-1 2 1-16,1-1 0 16,0-1 0-16,0 0 0 15,-1 2 0-15,0-2 0 16,4 0 1-16,-3 0 8 16,3 0 7-16,0 0 9 15,0 0 6-15,-3 0 3 16,3 0 2-16,0 0-1 15,0 0 0-15,-3 0-1 16,3 0-6-16,0 0-6 16,0 0-10-16,-2 0-1 15,-2 0-11-15,2 2 0 0,0-2 0 16,-10 11-12-16,1 1-134 16,-11-3-442-16</inkml:trace>
  <inkml:trace contextRef="#ctx0" brushRef="#br0" timeOffset="149153.8577">5956 16511 434 0,'0'0'749'0,"0"0"-560"16,0 0-71-16,0 0-10 16,0 0-6-16,0 0-9 15,0 0-26-15,31 3 37 16,-1-5 47-16,9-6-36 15,5-5-33-15,3-4-13 0,4-1-11 16,-2-2-9-16,-1 0-16 16,-5-4-9-16,-1 5-5 15,-8-1-13-15,-4 2 4 16,-5 2-10-16,-7 4 1 16,-3 2-1-16,-6 3-5 15,-4 3-38 1,-1 1-46-16,-4 3-43 0,0 0-121 15,-12 0-226-15,-6 5-472 0</inkml:trace>
  <inkml:trace contextRef="#ctx0" brushRef="#br0" timeOffset="149676.524">6135 16618 568 0,'0'0'202'0,"0"0"-82"0,0 0-9 16,0 0 17-16,0 0 19 16,0 0-5-16,0 0 1 15,54-12 23-15,-18-3-22 16,7-3-22-16,2-1-8 15,4-5-15-15,1-2-22 16,0-1-10-16,-1 2-26 16,-4-1-2-16,-5 2-14 15,0 0-6-15,-7 4-8 16,-6 3-1-16,-2 1-8 16,-8 3 9-16,-2 3-5 15,-5 2-4-15,-4 4-1 16,0 0 7-16,-5 1-8 15,-1 3 0-15,0 0-11 0,0 0-61 16,-10 3-83 0,-6 8-234-16,-13 2-703 0</inkml:trace>
  <inkml:trace contextRef="#ctx0" brushRef="#br0" timeOffset="156519.4983">17581 16497 124 0,'0'0'126'0,"0"0"-14"16,0 0-9-16,0 0-4 15,0 0-2-15,0 0-12 0,-3-3 10 16,3 3-9 0,0-1-1-16,0-1 3 0,0 0-16 15,1-3-5-15,9 0 0 16,9-1-18-16,5 0-16 16,8 1 1-16,6 1-4 15,6 2 14-15,6 2-9 16,1 0-6-16,2 0-10 15,3 0-2-15,-3 6-4 16,0-1 0-16,-1 1 2 16,-1-2-2-16,-3-1-1 15,-1-1 1-15,-3 2 1 16,2-1 5-16,-4-1 0 16,4 1-1-16,-2 1 11 15,1-1 5-15,-3 0-2 0,2-1 0 16,0-2 0-16,0 0-1 15,1 0-9-15,3 0 1 16,0 0-6-16,3 0-3 16,-2 0 5-16,3 0-10 15,-1 0 17-15,1-3-7 16,-1-2 5-16,-1 0-2 16,-3-1-1-16,3 1-1 15,-2 2 5-15,-5 0-7 16,-1 0 3-16,-3-1-5 15,0 0-1-15,-3 1 5 16,-2-3 0-16,0 0 2 16,2-2-3-16,-3 2 2 0,-2-4-5 15,-1 3-1-15,-3-3-8 16,-5 3-5-16,-3 2 5 16,-5 2-1-16,-4 0-6 15,-5 3 0-15,-5 0-5 16,-29 25-62-16,-9 4-128 15,-22 6-189-15</inkml:trace>
  <inkml:trace contextRef="#ctx0" brushRef="#br0" timeOffset="166332.9198">4803 17115 133 0,'0'0'143'15,"0"0"-41"-15,0 0-2 0,0 0 6 16,0 0 6-16,0 0-24 16,-3-12-18-16,3 12-19 15,0 0-15-15,0 0-13 16,0 0-7-16,0 0 22 15,11 0 30-15,-1 0-26 16,5 0 13-16,-3 0-13 16,6 3-5-16,0 3-2 15,1-3-10-15,2 2 2 16,2-2 2-16,2-1-11 16,3-1 16-16,2 1-6 15,0-2-8-15,3 0-4 16,1 0 2-16,-1 0 9 15,2 0-5-15,0-5-1 0,-1 2-5 16,0-2 4-16,1-1-3 16,-2 1-2-16,-2 0-6 15,3 0 1-15,-2 1-9 16,-1 1 1-16,3 0-1 16,-1 1 0-16,1 2 0 15,2 0-1-15,3 0 0 16,1 0 0-16,0 0 0 15,2 0 0-15,-1 0 1 16,-1 0-1-16,0 0 1 16,-3 0-1-16,-1 0 1 0,-3 0 0 15,-2 0-1-15,0 0 0 16,2 0 1-16,-3-1-1 16,4-3 7-16,-2 1-7 15,1-1 2-15,-2 1-1 16,0-2 0-16,-1 3 0 15,0-1 1-15,0-1-1 16,3 1 9-16,-4-2-2 16,1 2-7-16,-1-2 14 15,-3 2-5-15,0 0 0 16,-4 0 0-16,-4 1-4 16,0 0-4-16,-3 1-1 15,0 1-1-15,-3 0 1 16,2 0 0-16,-3 0 0 15,4 0 1-15,0 0-1 16,0 0 5-16,1 0 7 16,-2 0-5-16,2 0 3 0,-4 0-5 15,1 0 3-15,-5-1 1 16,2 1-4-16,-1 0 3 16,0-2 4-16,-3 2-4 15,0-1 11-15,1 1 1 16,-1 0-1-16,-1-1 2 15,-3 1-5-15,7 0 2 16,-2-2-2-16,-1 2 0 16,0 0-6-16,-2 0 3 15,2-1 4-15,-4 1 0 16,2 0-2-16,-1 0-1 0,-3 0-1 16,0 0 6-16,0 0 2 15,0 0-5-15,0 0 1 16,0 0-2-16,0 0 5 15,0 0-2-15,0-1-5 16,0 1-1-16,0 0 2 16,0 0-5-16,0 0 0 15,0 0-1-15,0 0 0 16,0 0-3-16,0 0 3 16,0 0-3-16,0 0 1 15,0 0 1-15,0 0-7 16,0 0 5-16,0 0 1 15,0 0-6-15,0 0 0 0,0 0-1 16,0 0 0 0,0 0-1-16,0 0 0 0,0 4-40 15,-43 51-140-15,-2 1-312 16,-10 6-747-16</inkml:trace>
  <inkml:trace contextRef="#ctx0" brushRef="#br0" timeOffset="175481.8142">14712 17171 52 0,'0'0'78'15,"0"0"-6"-15,0 0 25 16,0 0 4-16,0 0-15 15,0 0-9-15,1 0-8 16,-1 0 13-16,0 0 1 16,0 0-4-16,0 0-7 0,0 0-7 15,0 0-7-15,0 0-14 16,0 0-18-16,0 2-9 16,3 1-10-16,6 2 5 15,2 2 34-15,1 3 12 16,8 4-6-16,4-2 0 15,4 2-2-15,4-1 8 16,4 1-6-16,3-2 1 16,2-2-1-16,0-3-4 15,3-2-6-15,1-5 5 16,-4 0 10-16,3 0 15 16,-1-2-15-16,-1-8-7 15,0-3-9-15,0 0-12 0,-1 0 1 16,0-1-4-16,-2-2-1 15,-4 0-4-15,-2 2-6 16,-3-1 1-16,-3 1-1 16,-4-3 2-16,0 0 3 15,-3-4 2-15,-1-4 0 16,0-2-3-16,-2-7 2 16,-4-3-6-16,-1-3-8 15,-3-3 1-15,-5 3-2 16,-2 1 5-16,-2 2-5 15,0 2 5-15,-14 4-2 16,-2 0-3-16,-6 2 2 0,-2 0-7 16,-1 2 7-1,-2 1-2-15,2 3-5 0,-3 0-1 16,-2 3 0-16,-3 3 1 16,1 5-1-16,-5 2 0 15,-1 3 0-15,-1 3 0 16,-2 1 0-16,1 3 0 15,-4 0-1-15,0 0 1 16,0 0 0-16,-3 6-2 16,0 0 2-16,0 1-1 15,0 1 1-15,1 1 0 16,3 0 0-16,4-1 0 16,2 1 0-16,4 1 0 15,1 0 0-15,4 5-1 16,3 1 0-16,1 2-1 15,3 4 1-15,-2 4-5 0,5 3 6 16,1 5-2-16,2 2 1 16,5 5-1-16,2 4-4 15,3 2 5-15,5 2-5 16,0 3 6-16,0-4 0 16,11-1-1-16,8-3 1 15,4-2 1-15,7-7 0 16,7-6 1-16,6-3 5 15,8-6 11-15,3-8-2 16,4 0-2-16,0-7 5 16,-1-2-3-16,-4-3 7 15,-5 0 5-15,-2-2-6 0,-7-6 5 16,-3-2-8-16,-6-2 7 16,-5 2-8-16,-4 0 7 15,-7-1-3-15,-4 2 1 16,-4 3-4-16,-3 2 0 15,-2 1-2-15,-1 3-8 16,0 0-2-16,0 0-6 16,0 0-1-16,0 0 0 15,0 0-42-15,0 0-40 16,0 0-51-16,-7 0-55 16,-11 0-165-16,-7 0-574 0</inkml:trace>
  <inkml:trace contextRef="#ctx0" brushRef="#br0" timeOffset="177872.8934">8481 4973 914 0,'0'0'156'16,"0"0"48"-16,0 0 31 15,0 0-56-15,0 0-11 16,0 0-22-16,-31-59-61 15,31 84-65-15,0 36-19 16,18 31-1-16,7 15 45 16,1-2-10-16,-4-14-19 15,1-14-4-15,-6-15-2 16,0-14-4-16,-7-15 0 16,-1-16-5-16,3 0-1 0,-3-5 0 15,2-5 0 1,-1-7 1-16,0-5 10 15,5-19 19-15,2-11 22 16,0-5-18-16,2-4-3 0,-2 6-3 16,0 9-6-16,2 9-8 15,0 8-13-15,3 11-1 16,2 1 0-16,6 0 0 16,4 9 1-16,2 1 17 15,5-3 15-15,1-3 17 16,-1-4 1-16,-2 0-6 15,-3-8-13-15,-5-8-11 16,-4-1-1-16,-5-5-5 16,-6-2-5-16,-5-1-4 15,-8 0-6-15,-3 0-8 0,0 3-54 16,-16 1-40 0,-6 0-54-16,-4 2-46 0,-9-11-127 15,5 7-204 1,7-3-162-16</inkml:trace>
  <inkml:trace contextRef="#ctx0" brushRef="#br0" timeOffset="178346.7857">8764 4580 804 0,'0'0'177'15,"-107"-1"77"-15,13 8-65 16,-37 23-50-16,-6 13-11 0,4 13-1 15,21 11-5-15,27 12 5 16,11 19-25-16,23 10-24 16,21 12-16-16,24 9-17 15,18 5-2-15,37 9-5 16,23 2 2-16,22-6-10 16,24-15 0-16,19-26-20 15,21-28 2-15,15-32 1 16,12-29 38-16,9-17-15 15,0-31 8-15,-9-19-11 16,-26-14-10-16,-29-8-13 16,-31-10 5-16,-31-13-2 15,-20-17 1-15,-18-22 4 16,-24-20-2-16,-6-18-10 0,-30 4-4 16,-10 14 4-16,-8 29-5 15,3 42 5-15,4 29-5 16,-22 8 0-16,-13 15-1 15,-15 5 0-15,-3 11-1 16,25 18-1-16,21 5-7 16,2 12-6-16,-12 17-30 15,-22 22-32-15,-28 37-53 16,-31 47-70-16,18-14-195 16,11-8-484-16</inkml:trace>
  <inkml:trace contextRef="#ctx0" brushRef="#br0" timeOffset="185373.2681">7542 6326 687 0,'0'0'121'16,"0"0"11"-16,0 0 25 16,0 0 10-16,0 0-28 15,0 0-26-15,-90-16-34 16,71 16-21-16,2 11-13 16,-3 6-6-16,-1 8-9 0,1 3 3 15,1 6 1-15,1 7-3 16,2-1 2-16,3 3-2 15,5-2-5-15,5 3-1 16,3-5-3-16,0 1-8 16,7-3 4-16,13-1 4 15,3-1-4-15,7-4-2 16,6-1 8-16,6-6 2 16,4-3 5-16,6-6 16 15,-2-4-8-15,-1-7-5 16,-3-4-6-16,-4 0 0 15,-2-4 3-15,-7-8-1 16,-2-5 10-16,-5-4 5 16,0-7-8-16,-2-2 0 15,-4-5-13-15,-3-8-3 0,-4-3-4 16,-6-5-5-16,-6-5-3 16,-1-2-7-16,-4 0 8 15,-13 2-9-15,-5 1 5 16,-3 9-5-16,-1 4 0 15,-4 4 1-15,-1 6-1 16,-4 6 0-16,-1 5 0 16,-2 7-1-16,-7 7 0 15,-1 7-6-15,-3 4 0 16,-3 16 0-16,0 8-12 0,0 5-25 16,8 6-38-1,-12 29-54-15,15-10-126 16,1-7-387-16</inkml:trace>
  <inkml:trace contextRef="#ctx0" brushRef="#br0" timeOffset="187302.4664">6354 8088 36 0,'0'0'0'0,"0"0"-26"0</inkml:trace>
  <inkml:trace contextRef="#ctx0" brushRef="#br1" timeOffset="377481.822">3537 7881 795 0,'0'0'166'15,"0"0"6"-15,0 0 83 16,0 0-43-16,0 0-47 16,0 0-35-16,-14-9-39 15,14 9-34-15,0 0-29 16,0 7-27-16,0 11 1 15,8 5 14-15,4 6-9 16,0 3 6-16,4 0-13 16,-2 0 1-16,-1-2-1 0,1-1 0 15,-3-4-31 1,-2-3-89-16,-3-5-88 0,-6-7-90 16,0-6-91-16,0-4-388 0</inkml:trace>
  <inkml:trace contextRef="#ctx0" brushRef="#br1" timeOffset="377685.1145">3385 8073 804 0,'0'0'247'0,"0"0"-35"16,0 0-70-16,0 0-80 15,0 0-14-15,0 0-12 16,0 0-25-16,98-84-11 16,-77 59-131-16,-4 3-398 0</inkml:trace>
  <inkml:trace contextRef="#ctx0" brushRef="#br1" timeOffset="378692.3745">3461 7592 593 0,'0'0'218'0,"0"0"3"15,0 0-36-15,0 0-41 16,0 0-11-16,0 0-45 16,0 0-35-16,-61 21-2 15,49-14 3-15,-2 4-1 16,1 1-18-16,-2 2-1 16,0 3 1-16,1 0-1 15,0 2-2-15,3 3-6 16,-1 0-7-16,3 3 1 15,1-1-6-15,4 3-3 16,3 0-2-16,1-1-1 0,0 2 2 16,0 1-1-16,7 0 4 15,4-2-1-15,2 2-2 16,-1 0 0-16,3-2 1 16,-3 2-2-16,6-3 5 15,-3-1 10-15,3 0-8 16,-2-4 0-16,2 0-4 15,3-3-1-15,-2-1-1 16,5-1 3-16,-2-4 3 16,-2 0-10-16,1-2 8 15,-2-3-1-15,-4-2-3 0,0-2 7 16,-3-3 3 0,1 0 10-16,-1 0 10 0,0-1-1 15,0-8 1-15,2-2-4 16,-1-5-10-16,-1-1-6 15,4-3-7-15,-2-1 0 16,-4 1-1-16,2-3 0 16,-3 1-1-16,0 3-2 15,-2 1-2-15,-1-1-6 16,0 2 0-16,-4 3 0 16,1-4 0-16,-1 2 8 15,-2-2-2-15,0-2 1 16,0 0-1-16,0 1 2 15,0-2 5-15,0-3-2 16,-7 2-5-16,0-2-6 16,-3-2-1-16,1 2 1 0,-2-1-1 15,1 2 0-15,-1 0 0 16,1 2 0-16,-5 2 0 16,4 3 1-16,-2-1 1 15,1 0-1-15,-4 0 0 16,4 1 0-16,-4 2-1 15,2 1 1-15,0 1-1 16,0 2 0-16,0 1-1 16,-1 2 0-16,3 2 1 15,-2 0 0-15,0 1-2 0,-1 4 1 16,3-3-7-16,-4 3 7 16,5 0 0-16,-2 0 0 15,-2 3-5-15,1 1 0 16,1 6 6-16,3-1-9 15,-1 1-3-15,0 3-36 16,6 0-32-16,0 3-58 16,5 10-83-16,0-2-146 15,0-5-423-15</inkml:trace>
  <inkml:trace contextRef="#ctx0" brushRef="#br1" timeOffset="379314.6216">3544 7970 535 0,'0'0'198'0,"0"0"-20"15,0 0 2 1,0 0 0-16,0 0-38 0,0 0-35 16,0 0-18-16,5-5-10 15,1 0-9-15,3 1-20 16,0-3-7-16,0 0-2 16,1 0-5-16,-1-3-3 15,4 1-12-15,-4 0-12 16,-1 2-8-16,-1 1 1 15,2-1-1-15,-6 3-1 16,2 0-6-16,1 3-77 16,-6 1-83-16,0 0-229 15,0 7-604-15</inkml:trace>
  <inkml:trace contextRef="#ctx0" brushRef="#br1" timeOffset="388359.5956">3741 7453 25 0,'0'0'494'0,"0"0"-373"15,0 0-4-15,0 0-2 16,0 0-8-16,0 0-30 16,0-25-12-16,11 14-7 15,-1 0 0-15,8-6 4 16,4-3-4-16,5-4-7 15,9-10-9-15,6-3-2 16,7-8 8-16,21-16-10 16,20-14 9-16,27-14-21 15,10-6-1-15,2 4-9 16,-10 2-7-16,-10 8 4 16,-9-3-5-16,-8-1 3 15,-2 2-3-15,-1-4-7 16,2-7 10-16,0-5-10 0,3-3 17 15,2-1-7-15,2 5 2 16,-1 0-2-16,0 3-1 16,0 0-3-16,-6 4 8 15,-3 3-2-15,-5 3 7 16,-5 1 1-16,4-1-5 16,0-2 5-16,-1-1-4 15,1 4-2-15,-14 14-8 16,-8 12-1-16,-11 13 4 15,-4 2-9-15,12-7 10 16,8-8-3-16,11-8 3 16,-3 2 10-16,2 6 0 0,-5 0 4 15,0 2-6-15,-2 3 2 16,-2-1-2-16,1 1 0 16,1-2-6-16,-3 0 8 15,2 1-2-15,-6 3-3 16,-4 4-1-16,-6 5-3 15,-7 4 9-15,-6 4-10 16,-4 1 7-16,-4 4 3 16,1-2 0-16,1 3 4 15,-1-2-13-15,2 2-6 16,0 2 0-16,1-3-6 16,0 4 10-16,-1 0-9 15,-2 0 0-15,-1 4 1 0,0-3 7 16,-6 4-2-16,1 3-5 15,-3 0-1-15,-2 2 7 16,-5 4-8-16,-2 3 0 16,-4 0 0-16,-3 4 0 15,-1 1-6-15,-3 1-21 16,-2 2-31-16,0-3-31 16,0-6-85-16,-10 0-142 15,-10-3-490-15</inkml:trace>
  <inkml:trace contextRef="#ctx0" brushRef="#br1" timeOffset="388781.8664">8111 3144 232 0,'0'0'494'0,"0"0"-319"16,0 0 32-16,0 0-36 16,108 0-12-16,-67 0-54 15,0-2-44-15,-2 2-20 16,-2 0 7-16,-5 0 1 16,-6 0-5-16,-3 0-9 0,-4 2-11 15,-3 6 2-15,-1 2 9 16,-3 3 5-16,-4 3-8 15,-2 3-3-15,-1 5 2 16,-3 5-11-16,-2 2 1 16,0 2 5-16,0 2 2 15,-5 2 2-15,-5-3-4 16,0 0-6-16,-2-3-9 16,1-3-10-16,2-6-1 15,2-4 1-15,1-4-1 16,-2-5 0-16,3 0-9 15,-15 2-83-15,5-4-120 16,-7-5-376-16</inkml:trace>
  <inkml:trace contextRef="#ctx0" brushRef="#br1" timeOffset="392523.4398">8832 3171 561 0,'0'0'492'0,"0"0"-210"15,0 0-52-15,0 0-54 16,0 0-1-16,0 0-33 16,0 0-52-16,2-3-26 15,8-3-5-15,0-1-5 16,7-3-24-16,-1 0-11 0,2-2-11 16,0-1-7-1,1 1 0-15,-1 1-1 0,-3-5-49 16,-5-5-119-16,-2 5-203 15,-8-3-431-15</inkml:trace>
  <inkml:trace contextRef="#ctx0" brushRef="#br1" timeOffset="393342.3215">9000 2836 765 0,'0'0'198'0,"0"0"7"0,0 0 7 16,0 0-51-16,0 0-14 15,0 0-49-15,0 0-16 16,-62-69-24-16,41 66-2 15,-4 2-30-15,-4 1-7 16,-3 0-7-16,-1 9 2 16,-2 7 1-16,4 2 19 15,1 6-5-15,2 1-1 16,7 1-7-16,0 4-2 16,5 3-8-16,4 1-11 0,4 5 6 15,1 0 2-15,4 1 4 16,0 1 6-16,3-3-3 15,0-1-2-15,0-1 3 16,0-2-2-16,0-2 5 16,1 1-3-16,4-3-1 15,7-2 3-15,-2-2-2 16,5-1 0-16,5 0-4 16,5-3 9-16,8-2 3 15,4-3 4-15,6-4 5 16,5-4 1-16,4-8 8 15,-1-1-14-15,4-6 0 16,-6-11 8-16,0-6 1 0,-4-5-7 16,-3-2-8-1,-8-4-8-15,-4 1-2 0,-3-2 1 16,-7-1-1-16,-1-3-1 16,-6 1 1-16,-1-4 0 15,-6 2-3-15,-1 1 4 16,-5 0-4-16,0 3 0 15,0 3-3-15,-2 2 6 16,-7 3 0-16,-5 0 3 16,0 0-6-16,-2 2-2 15,-3 1 2-15,2 1 2 16,-3 4-2-16,1 1-8 16,-4 5 5-16,1 4-1 15,-2 0-5-15,-2 7-6 16,-2 0-1-16,-1 3-2 15,-1 0 7-15,-3 0-8 16,5 9-2-16,-2 3-11 0,1 5-23 16,1 7-38-16,0 6-31 15,-2 6-31-15,-18 32-48 16,5-9-132-16,-2-3-385 0</inkml:trace>
  <inkml:trace contextRef="#ctx0" brushRef="#br1" timeOffset="432293.7898">12616 3889 929 0,'0'0'292'0,"0"0"-65"15,0 0-11 1,0 0-76-16,-95-23-39 0,60 44-43 16,-2 13-15-16,0 9 8 15,2 7 21-15,9 0-19 16,6-5-12-16,11-5-17 16,9-9-3-16,2-6-15 15,20-6 1-15,13-5 6 16,7-5-2-16,4-3-2 15,7-4 2-15,-5 0-5 16,-5-2-5-16,-9 1 0 16,-11 3-1-16,-11 1 0 15,-8 3-1-15,-4 5 1 16,0 7 4-16,-13 4 23 16,-10 7 0-16,-6 1-8 0,-7 5-9 15,-3-2-9-15,-1-2 0 16,7-7-1-16,9-6-22 15,11-10-44-15,22-10-117 16,18 0-332-16,8-17-125 0</inkml:trace>
  <inkml:trace contextRef="#ctx0" brushRef="#br1" timeOffset="432528.8346">13381 4160 1824 0,'0'0'275'0,"0"0"-203"15,0 0 14-15,0 0-40 0,0 0 28 16,-55 78-28-16,55-61-30 16,0 2-7-16,0 0-9 15,6 1 0-15,4-1-31 16,4-4-64-16,11-9-114 15,-1-6-154-15,-3 0-463 0</inkml:trace>
  <inkml:trace contextRef="#ctx0" brushRef="#br1" timeOffset="433009.4305">13680 3417 1438 0,'0'0'230'0,"0"0"1"16,0 0-97-16,0 0-34 15,-85 114 18-15,66-30-27 16,9 25-19-16,10 6-18 16,8-17-11-16,14-26-9 15,3-29-16-15,7-11-11 16,8-3 1-16,5-4-7 15,7-3-1-15,-3-15 0 16,-6-7-18-16,-8-4-7 16,-10-16 5-16,-12-6 1 15,-8-10 13-15,-5-7 5 0,-7 0 0 16,-16 1-5-16,-2 9 6 16,-2 13 0-16,-3 17 9 15,-4 3-9-15,-2 24-1 16,2 5 1-16,4 0 6 15,15-4 7-15,9-8-12 16,6-8 4-16,11-7-4 16,21-2-1-16,13-11 28 15,12-15 18-15,10-11-15 16,0-4-17-16,-5-1-13 16,-3 5 0-16,-13 9-1 15,-10 6 0-15,-6 22-97 0,-11 0-102 16,-14 12-376-16</inkml:trace>
  <inkml:trace contextRef="#ctx0" brushRef="#br1" timeOffset="433525.9765">15326 4258 1914 0,'0'0'310'0,"0"0"-178"16,0 0-92-16,0 0 16 16,14 103 23-16,-2-55-28 15,1 4-30-15,2-1-21 16,13 7-14-16,-2-17-145 15,-6-10-452-15</inkml:trace>
  <inkml:trace contextRef="#ctx0" brushRef="#br1" timeOffset="434814.6573">15792 3179 958 0,'0'0'184'15,"0"0"36"-15,0 0 81 0,0 0-38 16,0 0-28-16,0 0-78 15,-76-61-70-15,76 68-62 16,1 28-25-16,26 35 0 16,12 33 42-16,7 13 11 15,0 1-1-15,-4-13-19 16,-8-11-8-16,-2-1-8 16,-4-16-8-16,-6-15-9 15,-5-19 1-15,-4-11 5 16,1-1-6-16,-2-2 1 15,-1-5-1-15,-3-9 0 16,-5-11 0-16,-3-3 0 16,0-13 17-16,-9-30-8 0,-7-5-9 15,2-10-16-15,5-2 5 16,7 14 10-16,2 0 0 16,0 14 0-16,2 9-6 15,8 10 6-15,8 8-8 16,6 5 3-16,12 0-6 15,9 12 3-15,7 13 9 16,6 4 13-16,1 7 5 16,0 0 0-16,-4 0-1 15,-3 1 0-15,-2-7 12 16,-9-5-14-16,-6-5 4 16,-7-6 0-16,-7-5 1 0,-6-3-2 15,-6-5 3-15,-6-1 3 16,-2 0 2-16,-1 0-6 15,0-4 1-15,0-8-21 16,0 3-23-16,0 1-98 16,-18 8-80-16,2 0-181 15,-8 12-792-15</inkml:trace>
  <inkml:trace contextRef="#ctx0" brushRef="#br1" timeOffset="438167.4809">17060 2960 363 0,'0'0'2'0,"0"0"-2"0,0 0-18 16,0 0 17-16,0 0 1 16,0 0 0-16,0 0-30 15,-34 21-18-15,33-21 48 16,1 0 7-16,-1 0 25 16,-2 0 16-16,1 0 38 15,-2 0-4-15,1 0-12 16,-2 0-31-16,1 0-21 15,-5 0-18-15,-6 3-36 16,-1 2-140-16,-1 3-163 0</inkml:trace>
  <inkml:trace contextRef="#ctx0" brushRef="#br1" timeOffset="439791.4936">16809 2644 834 0,'0'0'111'0,"0"0"-69"0,0 0 5 16,-86-54 32-16,45 40 25 15,-11-3-20-15,-20 3-16 16,-31 1-17-16,-40 4-10 16,-21 4 10-16,-6 5-16 15,-4 2-22-15,11 13-13 16,-2 11 1-16,-1 3 9 15,9 7-10-15,3 3-1 16,8 3 0-16,5 3 1 16,-1 2 0-16,-4 0-1 0,-12 2 1 15,-5 4 1-15,-1 2 0 16,10 2 5-16,13 1-5 16,12 2-1-16,5 1 1 15,1 7 0-15,-2 5-1 16,1 3 1-16,10 5 0 15,7 3-1-15,8 5 0 16,8 9 7-16,7 3-7 16,6 2 0-16,14 2-2 15,16-4 2-15,18 6-1 16,20 4 1-16,10 3 0 16,32 10 0-16,20 7 0 0,23 9 1 15,21 3-1 1,20-3 6-16,22-10-5 0,24-18 12 15,16-15 3-15,15-18-15 16,15-21 14-16,5-21-1 16,11-20-3-16,11-17 2 15,1-15 9-15,-5-31 11 16,-3-19 9-16,-10-19 24 16,3-14 31-16,-7-11-1 15,-10-14-18-15,-13-10-7 16,-18 1-24-16,-21 4-11 15,-18 18-17-15,-22 12-6 16,-23 12-4-16,-18 5-9 16,-15 5-1-16,-13 1 1 0,-11-6 2 15,-11 0 4 1,-8-14 11-16,-5-5-8 0,-5-1-8 16,-3-1 10-16,0 6-10 15,0 4 7-15,-10 7-6 16,-4 3 0-16,-3 15 4 15,-2 13-6-15,0 12 1 16,-4 1-1-16,-11-7 2 16,-11-8 3-16,-10-6-4 15,-8 1-1-15,-2 6 2 16,-4 10-1-16,-4 12-1 16,0 15-1-16,-12 18-6 15,-15 17-1-15,7 19-6 16,13 7-20-16,13 7-24 15,13 8-31-15,17 29-94 0,8-9-94 16,23-10-372-16</inkml:trace>
  <inkml:trace contextRef="#ctx0" brushRef="#br1" timeOffset="440128.9563">18259 3604 758 0,'0'0'923'15,"0"0"-923"-15,0 0-51 16,0 0 3-16,0 0 39 16,83-79 8-16,-44 61-18 0,21 2-194 15,-11 5-101 1,-10 4-298-16</inkml:trace>
  <inkml:trace contextRef="#ctx0" brushRef="#br1" timeOffset="440268.8596">18284 3798 1363 0,'0'0'174'0,"0"0"-131"16,0 0-43-16,0 0 9 15,0 0-2-15,111-34-7 16,-16-28-70-16,-14 6-144 15,-9 2-175-15</inkml:trace>
  <inkml:trace contextRef="#ctx0" brushRef="#br1" timeOffset="440509.2175">18767 3232 1390 0,'0'0'154'16,"0"0"-135"-16,87 40-8 15,-32-16 42-15,8 1 11 16,-2 1-20-16,-6 1-21 16,-12 2-14-16,-15 2-8 15,-17 5 6-15,-11 3-6 16,-15 5 4-16,-22 4-5 16,-13 1-32-16,-8-3-19 15,2-4 24-15,-2-20-57 16,16-11-150-16,15-11-308 0</inkml:trace>
  <inkml:trace contextRef="#ctx0" brushRef="#br1" timeOffset="441462.3491">19700 3196 933 0,'0'0'562'15,"0"0"-503"-15,0 0-34 16,-115 50 49-16,61-16 59 16,-4 7 11-16,1 2-19 15,7 5-44-15,12-4-20 16,15-2-32-16,18-3-27 16,5-1-2-16,15-7 2 0,16-3-2 15,14-12-10-15,6-11-20 16,4-5-5-16,-3-23-12 15,3-28 0-15,-9-37-1 16,-17-41 34-16,-23-25 14 16,-14-21 0-16,-32-1 22 15,-3 21 26-15,4 33-13 16,7 41 20-16,12 41-5 16,5 22 12-16,3 9 15 15,1 6-31-15,2 3-31 16,5 38-15-16,4 44-10 15,15 37 9-15,21 11 0 0,16-6 0 16,0-34 0-16,-4-37 0 16,-8-14-5-16,3-15-47 15,6-6-20-15,7-7-14 16,5-11-7-16,-7-10 9 16,-11-23 26-16,-12-14 14 15,-11-7 29-15,-14-3 16 16,-6 4 0-16,-6 5 44 15,-12 16 43-15,-2 20 8 16,-4 12-33-16,-4 10-44 16,1 26-11-16,2 10 0 15,5 9 15-15,6 5 2 16,11 0-9-16,3-2-8 16,4-8-6-16,17-7 1 0,6-11-2 15,4-13-5-15,3-13-38 16,2-6-32-16,-4-16 0 15,-1-12 8-15,-11-4 7 16,-4-4 35-16,-9 2 23 16,-4 5 2-16,-3 3 19 15,0 6 26-15,0 8 5 16,0 5 25-16,-1 6-21 16,1 1-15-16,0 0-31 15,0 15-7-15,1 4-1 16,10 7 1-16,6 1 0 15,3-2 0-15,4-4 1 16,4-5 5-16,0-7-7 16,4-9-2-16,-2 0-51 15,-1-22-21-15,-3-12-27 16,-7-12 7-16,-10-26 27 0,-9-33 45 16,-5 4 21-16,-11 9 1 15,1 19 27-15,5 39 58 16,4 7 64-16,0 7-40 15,4 17-75-15,2 3-34 16,2 11-16-16,15 14 9 16,8 9 6-16,6 5-14 15,2 3-83-15,10 13-80 16,-12-12-134-16,-7-9-346 0</inkml:trace>
  <inkml:trace contextRef="#ctx0" brushRef="#br1" timeOffset="441995.0832">20232 2752 1307 0,'0'0'196'0,"0"0"-196"16,0 0-14-16,0 0 14 15,130-2 16-15,-63-13 3 16,9-7-19-16,-3-3-33 0,-16-3-32 15,-1-1 29 1,-16-1 27-16,-10 0 9 0,-8 3 10 16,-14 6 16-16,-2 6 33 15,-6 5 55-15,0 8 42 16,-4 2-1-16,-9 5-91 16,-7 19-43-16,-1 5-11 15,2 9 11-15,4 4-3 16,3-2-2-16,9-2-14 15,3-4-1-15,0-4 0 16,9-10 0-16,7-6-1 16,0-11-45-16,4-3-8 15,-2-15 26-15,0-14 3 16,-3-5-1-16,0-2 14 16,-3 4 11-16,-5 5 12 15,-2 11 39-15,-2 9 4 0,-3 7-16 16,1 0-17-16,2 17 4 15,2 9 7-15,3 6 2 16,1 3-11-16,2 0-18 16,2-8 0-16,1-6-6 15,0-6 1-15,5-13 14 16,6-2-3-16,6-22-12 16,4-16-11-16,18-40-93 15,-12 8-141-15,-14 2-488 0</inkml:trace>
  <inkml:trace contextRef="#ctx0" brushRef="#br1" timeOffset="458347.0231">10494 5267 188 0,'0'0'72'0,"0"0"-65"16,0 0 18-16,0 0-4 15,-6-79-9-15,6 54-5 16,0-4-6-16,0-6-1 16,-7-3 0-16,-1-3 0 15,-4-3 13-15,-2 2 32 16,-2 3 1-16,1 4 91 15,-3 3 18-15,4 4-12 16,1 3-23-16,3 1 26 16,4 3 27-16,0 4-6 15,3 6-2-15,0 5-19 16,3 6-57-16,0 2-89 16,10 18 17-16,16 16-2 0,9 12 41 15,7 11-3-15,3 5-22 16,-2 2-16-16,-4-3-7 15,-3-2 2-15,-5-6-1 16,-2-4-3-16,-4-9-6 16,-6-9 1-16,-5-11-1 15,-5-11-7-15,-4-11-19 16,-3 0 26-16,-2-26 12 16,3-8-5-16,0-6 1 15,5-1-2-15,3 7 7 16,3 8 0-16,11 7-12 15,3 9 0-15,7 7 7 16,5 3 11-16,6 0 19 0,1 13-10 16,3-1-7-16,1 1-12 15,-3-2-9-15,-2-2 0 16,0-8-38-16,-10-1-174 16,-14 0-443-16</inkml:trace>
  <inkml:trace contextRef="#ctx0" brushRef="#br1" timeOffset="458839.0129">10477 4246 1307 0,'0'0'316'0,"-101"0"-230"15,43 0-11-15,-10 17 39 16,4 12 16-16,-4 28-23 16,-4 40-31-16,8 50-20 15,15 34-6-15,22 12 12 16,27-2-14-16,19-11 1 16,37-10-17-16,23-12-14 15,21-22-6-15,20-27-4 16,12-28-8-16,20-32 0 15,10-31 1-15,5-20 23 0,5-37 12 16,-9-29-4-16,-10-25-2 16,-13-26 0-16,-20-19-2 15,-28-12 8-15,-25-16-25 16,-29-6-10-16,-29-6 8 16,-14-1-8-16,-37 6 9 15,-14 18 5-15,-15 24-4 16,-9 30-10-16,-11 29 6 15,-12 25 52-15,-16 30-4 16,-21 17-9-16,-37 50-35 16,-33 51-11-16,-31 53-44 15,-14 42-98-15,18 26-69 16,66-48-110-16,46-35-574 0</inkml:trace>
  <inkml:trace contextRef="#ctx0" brushRef="#br1" timeOffset="549775.5988">10166 7380 715 0,'0'0'107'16,"0"0"-62"-16,0 0-39 15,0 0-6-15,0 0 35 16,94-23 28-16,-42 15 5 16,20-2 3-16,22-4-1 15,27 0-11-15,8-5-5 16,-4-1-20-16,-7 0 0 16,-12-2-11-16,6-1 0 15,5 1 9-15,2 0-6 16,2 2-5-16,-1 4-5 0,-2 2-3 15,1 4-12 1,-5-1 9-16,-3 3-9 0,-4-2 12 16,-3 0-2-1,0 0-5-15,2 4 4 0,-3 0-2 16,0 4-2-16,-3 2-6 16,1 0 1-16,5 0-1 15,-1 0 2-15,-1 0-2 16,-6 0 0-16,-5-2 0 15,-4-2 0-15,-1-2 0 16,0 2 0-16,-1 0 2 16,-5-1-2-16,-9 4 1 15,-12 0 5-15,-16 1-6 0,5 0 0 16,6 0-1-16,9 0 1 16,7 1 0-16,1 3-6 15,-4 2 6-15,-2 1-1 16,-3 0 1-16,0 2 1 15,-3-2-1-15,0 3 1 16,-1 0 0-16,-2 1 0 16,-4 0-1-16,2 2 0 15,-3-2 0-15,-2 1 1 16,0-1 0-16,3-2-1 16,-1-1 1-16,0-2 0 15,2 1 0-15,1-3 0 0,2-2 0 16,-2 1 6-1,0-2 2-15,4 1 4 0,0 0 6 16,2 1-3-16,-1-3 1 16,-1 3-1-16,-2 0-1 15,0 0 1-15,-5 0-7 16,-2-1-1-16,-6 4 3 16,-2-1 0-16,-6 0 1 15,-4 3-6-15,-4-1 1 16,-3 1 6-16,-4-1 0 15,-2-3 8-15,0 0 8 16,-5-2 0-16,-1 0 14 16,0-2 4-16,-1 0-7 0,-1 0-1 15,-1 0-7 1,1 0 1-16,-2 0 0 0,-2 0-3 16,2 0-5-1,-4 0 3-15,0 0-10 0,-1 0-6 16,1 0-5-16,-3 0-5 15,2 0-2-15,-2 0 2 16,2 0 0-16,-4 0 4 16,2 0-6-16,-1 0 1 15,-1 0-1-15,-1 0 0 16,0 0 1-16,0 0-1 16,0 0 1-16,0 0-1 15,0 0 0-15,0 0-2 16,0 3-38-16,-1 17-103 15,-8-1-78-15,-6 1-327 0</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7:03:17.677"/>
    </inkml:context>
    <inkml:brush xml:id="br0">
      <inkml:brushProperty name="width" value="0.05292" units="cm"/>
      <inkml:brushProperty name="height" value="0.05292" units="cm"/>
      <inkml:brushProperty name="color" value="#FF0000"/>
    </inkml:brush>
  </inkml:definitions>
  <inkml:trace contextRef="#ctx0" brushRef="#br0">4561 8087 535 0,'0'0'138'16,"0"0"26"-16,0 0-4 15,-80-14-8-15,49 14-26 16,-4 0-26-16,-2 0-23 16,-6 1-19-16,1 12-3 15,-4 4 2-15,4 5-21 16,3 5-2-16,1 5-12 15,5 2-2-15,3 7-2 16,9 2-2-16,5 9-5 16,4 1 0-16,12 4 3 15,0 1 2-15,4 0 8 16,17-3-2-16,0-3 4 16,7-2-7-16,2-3 0 0,3-7-4 15,7-2 2-15,0-4 1 16,4-6 5-16,6-6 14 15,4-5-11-15,1-3 15 16,6-6 9-16,2-5-17 16,-2-3 2-16,0 0 2 15,-4-8-1-15,-8-9 2 16,-1-10-4-16,-8-4 11 16,-1-8 5-16,-4-6-7 15,-5-6-10-15,-5-4-5 16,-5-1-5-16,-7-1-2 15,-6-1-2-15,-7 2-6 16,0-2-5-16,-3 2 2 0,-12-1-4 16,0 4-4-16,-7 3 5 15,2 6-5-15,-3 4-1 16,0 4 8-16,-4 2-8 16,-1 5 6-16,-2 3-6 15,-1 2-1-15,-8 4 1 16,-4 5-1-16,-5 4 0 15,-9 6-1-15,2 2 0 16,-3 3 0-16,6 0-6 16,2 12 6-16,3 4 0 15,6 2-5-15,3 4 5 16,5 2-5-16,5 1-1 16,5 0-4-16,4 2-5 15,5 0-15-15,4 0-17 16,7-1-29-16,3 4-39 0,0 12-67 15,3-6-183-15,-3-8-583 16</inkml:trace>
  <inkml:trace contextRef="#ctx0" brushRef="#br0" timeOffset="18315.2404">10113 10219 586 0,'0'0'96'0,"0"0"83"15,92-62 17-15,-24 6-31 16,24-22-24-16,24-20-53 16,10-5-18-16,-8 10-19 15,-27 24-18-15,-32 23-14 16,-17 10-9-16,-12 7-1 0,3-5-8 15,-2 0 6-15,-1 0-6 16,-9 9 0-16,-8 8 0 16,-4 6-1-1,-4 6 0-15,-4 5-45 0,-1 0-55 16,0 33-87-16,-12 1-45 16,-4 4-112-16</inkml:trace>
  <inkml:trace contextRef="#ctx0" brushRef="#br0" timeOffset="18638.3257">10307 10853 529 0,'0'0'98'16,"0"0"-29"-16,0 0 51 15,0 0-12-15,0 0 83 16,99-10 10-16,-50-17-16 16,21-21-37-16,26-27-28 15,27-29-9-15,5-11-19 16,-7 2-29-16,-18 17-29 16,-30 29-23-16,-14 18-5 15,-18 15 0-15,-10 11-6 16,-1 0-18-16,-5 8-54 0,-6 4-60 15,-15 11-61 1,-19 43 42-16,-15 3-115 0,-9 10-313 0</inkml:trace>
  <inkml:trace contextRef="#ctx0" brushRef="#br0" timeOffset="18939.5669">10583 11447 398 0,'0'0'164'0,"0"0"-64"0,0 0 62 16,0 0 17-1,119-57 45-15,-68 17-11 0,12-12-46 16,10-16-69-16,-4 3-25 15,0-3-37-15,0 0-25 16,-12 14-11-16,1-2 0 16,-9 12-31-16,-10 13-40 15,-16 14-62-15,-13 12-114 16,-17 25 16-16,-15 13 5 16,-7 10-290-16</inkml:trace>
  <inkml:trace contextRef="#ctx0" brushRef="#br0" timeOffset="19174.998">10741 11993 173 0,'0'0'313'16,"0"0"-60"-16,0 0-71 15,85-56 71-15,-49 16-40 16,15-24-26-16,13-23-56 15,12-17-46-15,-5 5-50 16,-14 25-22-16,-18 30-13 16,-15 22-22-16,-3 9-91 15,-11 19-140-15,-7 13-134 16,-3 19 21-16</inkml:trace>
  <inkml:trace contextRef="#ctx0" brushRef="#br0" timeOffset="19402.1669">10725 12416 656 0,'0'0'95'15,"0"0"44"-15,0 0 93 16,0 0-46-16,94-65-43 16,-58 34-50-16,2-6-39 15,4-3-32-15,1-5-9 16,2-1-12-16,-2-1-1 15,-4 4-24-15,-3 6-77 16,-8 10-66-16,-11 25-74 16,-10 2-93-16,-7 12-170 0</inkml:trace>
  <inkml:trace contextRef="#ctx0" brushRef="#br0" timeOffset="19624.0641">10953 12729 715 0,'0'0'101'16,"0"0"-53"-16,0 0 63 16,0 0 51-16,98 17 32 15,-62-37-18-15,3-12-29 16,6-11-25-16,2-8-22 16,10-17-36-16,9-18-30 0,-8 6-24 15,-6 7-10-15,-10 15-36 16,-12 17-96-16,-5 17-119 15,-8 5-243-15,-12 19-364 0</inkml:trace>
  <inkml:trace contextRef="#ctx0" brushRef="#br0" timeOffset="19820.4486">10987 13240 487 0,'0'0'649'15,"0"0"-633"-15,0 0-5 16,0 0 83-16,111-76 77 0,-65 33-76 16,8-8-44-16,-1-5-32 15,1-2-11-15,-2 0-8 16,5-19-71-16,-12 16-154 16,-14 13-168-16</inkml:trace>
  <inkml:trace contextRef="#ctx0" brushRef="#br0" timeOffset="24089.2238">12088 8623 603 0,'0'0'96'0,"0"0"-22"16,0 0 66-16,-109 17-5 15,67 2 3-15,-5 4-3 16,-4 5-17-16,-1 2 5 16,1 1-12-16,1 2-31 15,0-2-1-15,7 0-12 16,1 1-10-16,2 0-7 0,3-1-12 15,2 3-17 1,1 2-7-16,6 3 0 0,1 2-7 16,6 5 6-1,3 3 5-15,6 5-2 0,7 3-3 16,5 3-1-16,0-1-1 16,8 0 3-16,12-3 1 15,2-2 3-15,11-3-3 16,3-1 1-16,5-6-1 15,6-5 4-15,6-3-1 16,7-9 8-16,4-10-2 16,3-8 3-16,4-9-1 15,0-3 7-15,-3-17-5 0,-6-5-4 16,-7-8-6 0,-11-4 4-16,-9-4-3 0,-9-2 4 15,-6-2-5-15,-4-5 4 16,-5-2-7-16,-5-5-3 15,-5-1-3-15,-1 2 1 16,0 1-2-16,0 3-1 16,-9 4 3-16,-1 2-1 15,-5 6 0-15,1 2-1 16,-2 2-1-16,0 4-5 16,-2 2 5-16,-3 2-6 15,0 3-1-15,-3 0 0 16,-1 5 1-16,-3 0 0 15,-1 3-1-15,1 2 1 16,-3 5-1-16,-2 3 0 16,0 4-1-16,-1 3 0 15,1 0-5-15,0 3-3 0,1 11-11 16,0 8-26-16,2 8-33 16,3 8-41-16,-7 38-64 15,5-8-201-15,3-2-448 0</inkml:trace>
  <inkml:trace contextRef="#ctx0" brushRef="#br0" timeOffset="32831.4608">10118 9906 205 0,'0'0'186'0,"0"0"-39"15,0 0-1-15,0 0-9 0,0 0-11 16,0 0 4-1,-8 0-6-15,8 0-8 0,0 0-27 16,0 0-25-16,0 0-12 16,0 0-17-16,0 0-16 15,9 0 14-15,9 0 30 16,8-1 2-16,6-6 16 16,3 1 1-16,6-5-10 15,0 2-21-15,0-2 3 16,-3-3-19-16,-3 3-5 15,-5 2-13-15,-6 0 0 16,-6 2-8-16,-5 0-1 16,-5 2-2-16,-2 0 0 15,-3 4-5-15,-3-1-1 16,0 2-5-16,0 0-75 0,-23 3-97 16,-5 9-175-1,-8-1-386-15</inkml:trace>
  <inkml:trace contextRef="#ctx0" brushRef="#br0" timeOffset="33337.6648">10067 9824 705 0,'0'0'166'16,"0"0"-18"-16,0 0 44 15,0 0-38-15,0 0-59 16,0 0-34-16,0 0-2 16,0-3-20-16,0 3-17 15,0 0-12-15,-2 3-9 16,-4 8 1-16,-1 6-1 15,-2 5 5-15,0 1-5 16,0 2 0-16,0 4 9 16,2 0 2-16,4-2-3 15,1 0-1-15,2-1 1 16,0-5-3-16,0-3 4 16,0-5 0-16,8-2 1 15,0-4 8-15,2-2 4 0,3-5 15 16,4 0 19-16,5 0 15 15,0 0 5-15,7-10-12 16,1-3-10-16,-1-1-10 16,-1 0-17-16,-1 2-13 15,-6 2-9-15,-6 4-6 16,-3 1 0-16,-6 5-18 16,-6 0-113-16,-3 25-98 15,-12 5-112-15,-10-1-474 0</inkml:trace>
  <inkml:trace contextRef="#ctx0" brushRef="#br0" timeOffset="35245.4681">4793 9479 378 0,'0'0'336'15,"0"0"-129"-15,0 0-21 16,0 0-61-16,0 0-30 0,0 0-15 16,0 0-16-16,52-36 4 15,-15 15 2-15,6-2-19 16,4-7-20-16,6 2-15 16,1-2-10-16,1 2-6 15,-4 5 0-15,-2 1-54 16,-5 7-96-16,-4 7-97 15,-12 6-119-15,-11 2-460 0</inkml:trace>
  <inkml:trace contextRef="#ctx0" brushRef="#br0" timeOffset="35487.9378">5233 9539 831 0,'0'0'156'0,"0"0"-82"16,0 0 98-16,0 0 9 16,83-21-17-16,-44 1-47 15,6-6-18-15,1-4-33 16,6-3-27-16,-2 2-20 16,0 2-11-16,-3 2-8 15,0 4-9-15,-3 6-76 16,6 4-89-16,-11 5-160 15,-12 5-243-15</inkml:trace>
  <inkml:trace contextRef="#ctx0" brushRef="#br0" timeOffset="35728.1193">5704 9557 1092 0,'0'0'132'16,"0"0"-106"-16,0 0 36 16,85-18 46-16,-46 2 2 15,4-1-18-15,-1-3-38 16,1-1-25-16,-1 1-19 16,-2 1-9-16,0 1-1 15,-1 0-45-15,12 1-146 0,-12 4-119 16,-11 4-269-16</inkml:trace>
  <inkml:trace contextRef="#ctx0" brushRef="#br0" timeOffset="35962.4828">6232 9593 1030 0,'0'0'169'15,"0"0"-146"-15,0 0 8 16,0 0 48-16,91-19 29 16,-63 9-27-16,4-3-24 0,-3-1-33 15,0 2-15-15,1-2-9 16,-2 1-40-16,-2 1-71 16,9 2-116-16,-9 6-120 15,-7-1-438-15</inkml:trace>
  <inkml:trace contextRef="#ctx0" brushRef="#br0" timeOffset="36198.7265">6787 9509 960 0,'0'0'163'0,"0"0"-122"16,0 0 64-16,0 0 30 0,106 0-7 15,-66-3-17-15,11-7-27 16,4-4-5-16,6-1-19 16,2-7-39-16,1 0-14 15,-7-2-7-15,-2-3-72 16,2 2-61-16,6-9-117 16,-10 6-144-16,-16 6-396 0</inkml:trace>
  <inkml:trace contextRef="#ctx0" brushRef="#br0" timeOffset="36402.6735">7515 9310 939 0,'0'0'179'16,"0"0"-127"-16,0 0-17 16,0 0 88-16,0 0 16 15,0 0-41-15,0 0-52 16,110-3-28-16,-75-4-8 15,5 0-9-15,9-5-1 16,2-5-10-16,22-3-131 16,-15 1-145-16,-12 4-229 0</inkml:trace>
  <inkml:trace contextRef="#ctx0" brushRef="#br0" timeOffset="36620.3038">7995 9389 1024 0,'0'0'290'16,"0"0"-205"-16,0 0-61 15,0 0 15-15,0 0 63 16,0 0-8-16,0 0-31 16,106-7-38-16,-63-3-18 15,5-2-5-15,10-1-2 16,2 0-12-16,25 1-120 15,-18 1-166-15,-13 7-211 0</inkml:trace>
  <inkml:trace contextRef="#ctx0" brushRef="#br0" timeOffset="36847.566">8558 9461 1265 0,'0'0'216'15,"0"0"-130"-15,0 0-58 16,0 0 37-16,0 0 8 16,80-11-26-16,-44 4-27 15,11-3-12-15,4 2-7 16,6-3 6-16,3 0-7 16,-1 2-51-16,-4-2-63 15,1 0-114-15,-16 4-102 0,-13 2-188 16</inkml:trace>
  <inkml:trace contextRef="#ctx0" brushRef="#br0" timeOffset="37056.0554">9011 9489 1182 0,'0'0'213'0,"0"0"-107"15,0 0-58-15,0 0 22 16,0 0-9-16,0 0-13 15,90-3-26-15,-65-2-12 16,5-2-9-16,-4-2-1 16,0 1-21-16,0-2-63 0,3 1-85 15,17-4-89 1,-7 2 42-16,0 0-96 0</inkml:trace>
  <inkml:trace contextRef="#ctx0" brushRef="#br0" timeOffset="37264.7172">9473 9419 484 0,'0'0'650'16,"0"0"-438"-16,0 0-38 15,0 0-55-15,0 0 30 16,0 0-52-16,0 0-18 16,57-14-45-16,-27 3-20 15,0-3-8-15,0-2-5 16,-2 1-1-16,-3-3-32 15,-3 4-81-15,-6 0-73 0,-6 4-125 16,-7 5-231-16</inkml:trace>
  <inkml:trace contextRef="#ctx0" brushRef="#br0" timeOffset="37433.2852">9594 9464 1356 0,'0'0'218'0,"0"0"-76"16,0 0-72-16,0 0 25 16,0 0-21-16,0 0-47 15,84-38-27-15,-51 18-24 16,-6 3-189-16,-4 3-623 0</inkml:trace>
  <inkml:trace contextRef="#ctx0" brushRef="#br0" timeOffset="42543.3068">4566 9353 124 0,'0'0'168'0,"0"0"-47"0,0 0-32 15,0 0 1 1,0 0 9-16,0 0-19 0,0 0-5 16,14-56-6-1,-11 49 3-15,1 0-7 0,0 0-11 16,1 0-9-16,1-1-3 16,0 1-10-16,4-3-8 15,0 3-4-15,3-3-2 16,1 1 1-16,2-3 5 15,1 4-3-15,0 0-7 16,-1 3-13-16,0 2 6 16,-2 3-6-16,-2 0 0 15,3 0 0-15,0 0 8 16,1 0-9-16,-1 3 1 16,0 1 0-16,3 1 0 0,0 2 1 15,-3-2-1-15,3 0 0 16,-1 2 0-16,-3 0 0 15,4 0 6-15,-2 2-6 16,1 1 14-16,2 0 1 16,2 2 3-16,-2-3-2 15,1 2 1-15,-1-1-8 16,0-2-4-16,-2 0 1 16,2 0-6-16,-4-2 0 15,3-3 0-15,-4 0 6 16,5-1-6-16,-1-2 8 15,-4 0-7-15,4 0-1 16,-4 0 8-16,2-2-8 0,-2-3 5 16,1 0 1-1,-2-2-6-15,2-2 0 0,0 1 0 16,0-1 0-16,-2 1-1 16,1-2 1-16,2-2 0 15,-2 3 0-15,-1-4 1 16,-1 4 0-16,0-2 0 15,-2 5-1-15,-2-1 5 16,-2 3-5-16,1 1-1 16,-1 2 0-16,2-1 0 15,1 2 0-15,2 0-1 16,2 0 1-16,3 0-1 16,-1 0 0-16,1 0 1 15,1 0 0-15,0 3 0 16,0 1 0-16,-1 3 0 0,2-2-1 15,-3 2 1-15,1 1-1 16,1 4 1-16,1 1 0 16,1 2 0-16,4 0 0 15,0 2 0-15,3 0-1 16,-1-5 1-16,5 3 0 16,0-2 1-16,-3 0-1 15,1-2 1-15,-1 0 0 16,1 1 5-16,-2-1-6 15,0-2 0-15,1 0 7 16,-3-1-6-16,3 0 1 16,0-4 4-16,-2 0-6 0,-1-3 10 15,-2-1-4 1,-2 2-5-16,2-2 1 0,-1 0 8 16,-4 0-2-16,2 0-6 15,-4 0 14-15,4-7-7 16,-1 0 1-16,-1-3 12 15,-1-2-6-15,-1 1-3 16,0 0 3-16,-3 1-7 16,-3-1 1-16,-1 4-9 15,-3-1 10-15,-2 4-4 16,2 0-7-16,-2 2 0 16,1-3 0-16,6 0-1 15,2 1 1-15,6-6-1 0,6 0-1 16,5-5 1-16,1 3-1 15,8-2 2-15,-2 1-1 16,0 1 1 0,-2 3-1-16,-3 2 0 0,-2 4-5 15,-3 2 6-15,0 1-1 16,-1 0 0-16,-2 1 0 16,2 6-8-16,0 0 8 15,1-1 0-15,0 3 1 16,0-3-1-16,2 0 1 15,-2 2-1-15,-1-5 0 16,-1 3 1-16,-2-1 0 16,-2-2 0-16,2 1 0 0,0 1-1 15,0 0 0 1,3 1 1-16,0 0 0 0,5 1 0 16,-2-3-1-16,2 0 1 15,-2-2 0-15,2-2 0 16,-2 0 0-16,-1 0 1 15,-2 0-1-15,-2-7 1 16,1 0-1-16,-2-1 0 16,2 1 1-16,-2-1-1 15,4-1 0-15,1-1 0 16,-2 1 1-16,3-1-1 16,-1 0 0-16,-2 3 0 15,-2 0 0-15,-3 2 0 16,2 0 0-16,-4 5 0 0,1-1 0 15,-1 1-1-15,-3 0 1 16,1 0-1-16,4 6 0 16,-1 5 0-16,2 0 0 15,-2 1 1-15,1 1-1 16,0 1-16-16,0 0 2 16,1-2 4-16,1 2-13 15,-1-4 14-15,1-1-13 16,2-1 4-16,-3-4-7 15,-1-2 8-15,-1 0 11 16,-5-2 0-16,6 0 6 16,-2 0 0-16,-1-2 0 15,2-3 1-15,-2-3 0 0,6 2 0 16,-1-2 0 0,2-1 0-16,-1 1 0 0,2 0 0 15,-1 1 0-15,3 0 0 16,-2 0 1-16,-1 2-1 15,2-1 0-15,-1 1 1 16,0 1 0-16,-3 4 0 16,0-2 0-16,-2 2 0 15,0 0 6-15,-4 0-7 16,0 0 1-16,-2 0 0 16,-1 0-1-16,-1 0 0 15,-1 2 0-15,2 1 1 16,-3-2-1-16,4 2 0 15,-2-1 0-15,0 1 0 16,3-2 0-16,0-1 0 0,3 0 0 16,1 0-1-16,-4-4-6 15,6-5 6-15,-5 2 0 16,-2-1 1-16,1 1-1 16,-2 0 0-16,-3 3 0 15,0 2 1-15,0 1-1 16,-3 1 0-16,2 0-1 15,3 0 1-15,0 0 1 16,6 7-1-16,0 0 0 16,4 1 1-16,0-1 0 15,0 0 0-15,0-1 0 16,-1 0 0-16,-4-3 0 16,-1-1 1-16,-4 1-1 0,-2-3 6 15,-3 0 3-15,-1 1-3 16,0 1 5-16,1-1-5 15,3 2 0-15,2-1 3 16,3 3 1-16,3-2-4 16,2 3 0-16,1 0-6 15,-1-1 7-15,-1 0-6 16,-2-1 1-16,-1 1-1 16,-2 0 9-16,-1-3-8 15,-1 1 4-15,1-2 7 16,-1-1 12-16,3 0 1 15,-2 0 0-15,-2 0 11 0,2 0-15 16,-4-2-2 0,-4-1 12-16,3 0 2 0,-3 2-6 15,-2-1-9-15,0 0-3 16,0 2 0-16,2-3 3 16,-2 3-1-16,1-2-9 15,0 1-8-15,1 1 9 16,1-1-9-16,0 1-1 15,1 0 1-15,4-2 1 16,-4 2-2-16,2 0 2 16,-1 0-1-16,-1 0 0 15,-1 0 0-15,-3 0-1 16,3 0 2-16,-3 0 8 16,2 0 0-16,2 0 6 15,-1 0-8-15,0 0-7 0,0 0 5 16,1 0-5-16,-5 0 0 15,2 0 1-15,-2 0-1 16,-2 0-1-16,0 0 0 16,0 0-46-16,-20 13-107 15,-5 7-160-15,-8 0-817 0</inkml:trace>
  <inkml:trace contextRef="#ctx0" brushRef="#br0" timeOffset="52784.9406">10028 9008 59 0,'0'0'75'0,"0"0"-7"15,0 0-28-15,0 0-23 16,0 0-15-16,0-4-2 16,0 3 0-16,0 1 0 15,2-1-1-15,-2 1 0 16,0 0 1-16,0 0 0 16,0 0 5-16,0 0 13 15,0 0 21-15,0 0-1 16,0 0-16-16,0 0-2 15,0 0-3-15,0 0-7 16,0 0-8-16,0 0 9 0,0 0-2 16,0 0-8-16,0 0 0 15,0 0 0-15,0 0 1 16,0 0-2 0,0 0 1-16,0 0-1 0,0 0-1 15,0 0-13-15,0 0-1 16,-2 0 4-16,2 0-2 15,0 2-9-15,0 0-8 16,0 0-18-16,0 0 22 16,0-1-17-16,0 0-45 15,0 2-33-15</inkml:trace>
  <inkml:trace contextRef="#ctx0" brushRef="#br0" timeOffset="54245.5899">10036 8989 61 0,'0'0'55'0,"0"0"-31"16,0 0-14-16,0 0-8 16,0 0-1-16,0 0-1 15,0 0-6-15,3 0-2 16,0-2-14-16,1-1 3 15,8-3-27-15,-5 2-6 0</inkml:trace>
  <inkml:trace contextRef="#ctx0" brushRef="#br0" timeOffset="54486.9298">10270 8815 15 0,'0'0'114'15,"0"0"-16"-15,0 0-10 16,0 0 10-16,0 0-9 0,0 0 8 16,0 0 5-16,3-4-28 15,-3 4-28-15,0 0 0 16,0 0 9-16,0 0-23 16,0 0-20-16,0 0-11 15,0 0-1-15,0 0-22 16,0 0-79-16,-3 5-98 15,-3 0-358-15</inkml:trace>
  <inkml:trace contextRef="#ctx0" brushRef="#br0" timeOffset="59080.3351">21200 12137 641 0,'0'0'128'0,"0"0"-25"16,0 0 30-16,-94-44-2 0,54 34-21 15,-4 0-36-15,-6 2-32 16,-4 2 10-16,-4 1 1 15,-6-1-20-15,-18 6-8 16,-22 0-9-16,-17 0-5 16,-3 13-9-16,22 1 4 15,29-1-6-15,26-3 15 16,5 1 4-16,-7 2 5 16,-6 5 1-16,-4 2 0 15,7 2-13-15,1 0-1 16,2 4 1-16,4 5-6 15,1 1-5-15,0 5 0 16,-2 2 0-16,3 6 0 0,-2-1 0 16,0 6 0-16,-1-1-1 15,1 1 1-15,2-1 6 16,1-1-1-16,4 1 0 16,2-1 4-16,7-2 3 15,6 0 2-15,6 0-5 16,7-2 2-16,8 2-3 15,2 1-8-15,2 3 11 16,15 0 0-16,9 4-4 16,8 3 0-16,7-1 2 15,9 1-9-15,7-2 11 16,4-2-2-16,3-7 8 16,3-5 5-16,1-5 2 15,2-4 0-15,3-5 5 16,12-1 1-16,-9-9 5 0,1-2 0 15,0-4-6-15,-10-6-12 16,7-3-2-16,-2-2-4 16,-4 0-2-16,-2-5 3 15,-5-8-1-15,-4-5 1 16,-5 1 4-16,-1-5 0 16,-6 2-6-16,-2-1 1 15,-4 0-4-15,-2-1-2 16,0 2 5-16,-4 1-1 15,-2 0 5-15,-3 2 0 16,-2-1 7-16,-1 1-1 0,-1-3 2 16,-2-1-3-16,2-2 3 15,-3-4 4 1,3-4-5-16,-3-1-2 0,0-7-2 16,0-4 2-16,-3-1-5 15,-2-4 0-15,0 2 0 16,-2-1-7-16,-2 4-7 15,-3 0 17-15,-2 3-2 16,-4 0 4-16,-3-4-7 16,0-3 5-16,-1-4-9 15,-13-5 3-15,-4-7-11 16,-4 0 0-16,0 0 0 16,-2 2 0-16,-2 4 8 15,1 6-8-15,0 5 0 0,-1 4 0 16,-1 4-1-16,-1 6 0 15,0 6 0-15,-1 2 0 16,0 4 0-16,-3 6-1 16,1 4 0-16,-3 4 0 15,4 2-5-15,0 4 6 16,5 0-1-16,-1 0 0 16,3 0 0-16,0 2-8 15,-1 4 3-15,0 3-3 16,2-3-2-16,4 1-5 15,3 0-2-15,6-5-7 16,5 1-9-16,1-2-10 16,3 1-11-16,0-2-11 0,0 1-10 15,0 2-25-15,0 4-74 16,0 5-17-16,5 15-11 16,6-1-123-16,1-1-180 15</inkml:trace>
  <inkml:trace contextRef="#ctx0" brushRef="#br0" timeOffset="60404.9666">23057 13568 713 0,'0'0'110'0,"0"0"-101"16,0 0 1-16,0 0 107 15,124 0 55-15,-36 0-42 16,27-9-20-16,13-8-15 0,2-3-5 16,-6 3-6-16,-12 0-15 15,-4 1-12 1,-5 3-21-16,-7 4-9 0,-19 2-11 15,-20 2-5-15,-17 2 4 16,-10-2-2-16,1 0 6 16,1 1 13-16,-2-1 4 15,-7-2 5-15,-6 3-6 16,-4 1 0-16,-4 1-4 16,-3 1-2-16,-1-1-8 15,-4 2-9-15,-1 0-6 16,2 0-5-16,-2 0 6 15,0 0-6-15,0 0-1 16,0 0-37-16,0-1-56 16,-3-1-88-16,-8 0-111 15,-4 1-386-15</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7:06:59.437"/>
    </inkml:context>
    <inkml:brush xml:id="br0">
      <inkml:brushProperty name="width" value="0.05292" units="cm"/>
      <inkml:brushProperty name="height" value="0.05292" units="cm"/>
      <inkml:brushProperty name="color" value="#00B050"/>
    </inkml:brush>
  </inkml:definitions>
  <inkml:trace contextRef="#ctx0" brushRef="#br0">9020 1001 1587 0,'0'0'252'0,"0"0"-118"16,0 0-103-16,0 100-30 16,4 25 82-16,16 23 17 15,4 8-47-15,1-23-29 16,0-28-23-16,-1-12-1 15,-1-23-7-15,0-8-182 16,-6-21-165-16,-8-21-455 0</inkml:trace>
  <inkml:trace contextRef="#ctx0" brushRef="#br0" timeOffset="294.5704">9188 1589 977 0,'0'0'123'15,"0"0"-83"-15,0 0 47 16,91-46 33-16,-46 18-37 16,3-7-34-16,-3-6-17 15,-7-4-13-15,-8-5 12 16,-12-5 25-16,-14-4 19 16,-4-6 8-16,-20-1 6 15,-7 6-1-15,-1 10 7 16,5 17 57-16,8 17-25 15,11 16-66-15,4 39-61 16,25 55-13-16,44 64 13 16,25 35 1-16,23 13-1 0,15-6-6 15,-13-23-60-15,-28-44-273 16,-25-21-676-16</inkml:trace>
  <inkml:trace contextRef="#ctx0" brushRef="#br0" timeOffset="4717.088">12673 1489 677 0,'0'0'71'0,"0"0"3"15,0 0 96 1,0 0-25-16,0 0-31 0,0 0-43 16,-33-43-35-16,33 45-30 15,0 27-6-15,22 39 0 16,8 39 58-16,1 24 54 15,1 14-6-15,-7 1-15 16,-1-3-18-16,0 7-6 16,1 10 8-16,-3 1-34 15,-2-10-22-15,-4-17-10 16,-4-23-9-16,-1-32 0 16,-7-23 0-16,-1-17 0 15,-3-9-9-15,0-2-91 0,0-6-83 16,0-13-336-16</inkml:trace>
  <inkml:trace contextRef="#ctx0" brushRef="#br0" timeOffset="6622.1501">12608 1051 616 0,'0'0'28'16,"0"0"-1"-16,0 0 73 15,0 0-12-15,0 0-71 16,0 0-14-16,0 0 26 0,118 25 82 15,48-16 6-15,53-4-10 16,44-7-24-16,26-25-16 16,-1-7-17-16,16-7-6 15,10-3-3-15,-1-2-18 16,-12-2-7-16,-18 5-7 16,-23-3 2-16,-29 6-11 15,-25 1 1-15,-36 5 0 16,-33 6 7-16,-42 5-8 15,-31 9 1-15,-25 6-1 16,-12 2 2-16,-1 2 0 16,-2 0-1-16,-3 1 1 15,-8 3-1-15,-1 0-1 16,-2 0 0-16,4 6 0 16,4 12 0-16,4 12 19 0,6 12 8 15,6 31 19-15,10 40-17 16,8 57-3-16,2 32-8 15,-5 16 12-15,-7-14-9 16,-12-31-20-16,-8-15 0 16,-5-10 1-16,-5-8 5 15,-3-5 2-15,-4-6 16 16,-2-4-5-16,-1-5-8 16,-2-10 7-16,0-10 0 15,0-11-3-15,0-7-4 16,0-13 4-16,0-13-15 15,0-16 7-15,-3-5-2 16,-2 1-6-16,-3 1 1 0,-3 0-1 16,-3-7 0-1,-8-6 1-15,-9-3 15 0,-24-1 1 16,-41 1-8-16,-51 4-7 16,-40 1 5-16,-29 2-6 15,-15 2 0-15,2 2 1 16,-8 3-1-16,0 6 1 15,-2 5-1-15,4 6 10 16,3 1-10-16,-4 1 0 16,7-4-1-16,10-2 0 0,13-6 7 15,27-3-6 1,23-3-1-16,27-6 6 0,26-6 15 16,24-5 10-16,21-8 0 15,18-3 1-15,8-5-10 16,4 3-4-16,0-3-3 15,7 0 0-15,12-1 7 16,4-2-10-16,5 0-12 16,0 0 6-16,0 0-5 15,0 0-1-15,0 0 1 16,0 0-1-16,0 0 0 16,-3 0 8-16,-7-11 3 15,-3-5-11-15,-8-4 1 16,0-8 0-16,-3-8 9 15,1-6-2-15,-3-18-7 0,-5-28 11 16,-4-38-12-16,-2-19 1 16,4-11 5-16,0-2-5 15,3 11-1-15,2 1-2 16,0-7-20-16,1 8 12 16,5 10 2-16,1 13 7 15,6 22-1-15,0 15 2 16,3 18 0-16,3 13 0 15,4 11 0-15,1 6 0 16,-2-10-1-16,1-4 1 16,1-5 0-16,1 2-1 15,2 3 1-15,-1 5-1 16,2 3 1-16,0 6 0 16,0 1 1-16,0 3-2 15,0 1 1-15,0 4 0 0,0 0 0 16,0 4 0-16,0 0 0 15,0 2 0-15,0 1 0 16,0 1-1-16,0 6-1 16,0 0 2-16,0 4 0 15,0 3 0-15,0 1 0 16,0 1-1-16,0 1 1 16,0 1-1-16,0 1 0 15,2-3-5-15,2-1 4 16,2-3 1-16,3-4 0 15,3-3 1-15,0-4 0 16,1-1 0-16,-1-3 0 16,-1-1 0-16,-1 2 1 15,-5-1 0-15,-2 4-1 0,-3 6 0 16,0 2 0-16,0 2-1 16,-3 1-6-16,-7-1-1 15,-3 1 8-15,0-2-6 16,-5-1-3-16,0 1 3 15,-1 0 5-15,1 2 1 16,3-1-1-16,3 0 0 16,1 2 1-16,5 1-1 15,2 0-8-15,2 1 2 16,2 2-6-16,0 3-1 16,0-2-8-16,17 1-12 0,11 1 8 15,27-1 12 1,29-6 4-16,35-1 9 0,16 0 0 15,8-3 0 1,-2 6-1-16,-7 2-4 0,5 2 5 16,2 2-6-16,1 0 7 15,-1 0 0-15,-5 0 0 16,-12 0 0-16,-10 0 2 16,-9-3-2-16,-23-6 0 15,-21 3-2-15,-19-1 1 16,-8 4-10-16,3-1-33 15,4 1-80-15,15-1-55 16,-12-1-158-16,-13 1-464 0</inkml:trace>
  <inkml:trace contextRef="#ctx0" brushRef="#br0" timeOffset="22612.7562">14017 1881 530 0,'0'0'120'0,"0"0"23"15,0 0 4-15,0 0-1 16,-21-60-1-16,7 52-21 16,-4 4-21-16,-1 4-1 15,-3 4-58-15,-5 21-25 16,-1 11-9-16,1 13 10 16,6 11 20-16,4 3-5 15,10 2-12-15,7-2 0 16,0-2 8-16,19-6-9 0,2-6-13 15,6-8-2-15,1-8 0 16,1-8-5-16,-4-10-1 16,0-4 0-16,-5-11 5 15,-2 0 7-15,-5-2 1 16,-3-13 5-16,-2-9-9 16,-6 0-4-16,-2-6-6 15,0 2-7-15,-7 3 0 16,-4 5-5-16,2 7 3 15,3 4 8-15,3 6 0 16,3 3 0-16,0-2-6 16,0 2-3-16,15-3 5 15,7 0 5-15,5-3 6 16,3-2 1-16,-1-2-6 16,3-2 1-16,-4-2-2 0,-3 2 1 15,-3-1-1-15,-6 4-4 16,-11 2-75-16,-10 7-41 15,-20 9-211-15,-7 4-527 0</inkml:trace>
  <inkml:trace contextRef="#ctx0" brushRef="#br0" timeOffset="27168.9005">10310 3624 1267 0,'0'0'244'0,"0"0"-244"15,0 0-211-15,0 0-64 0,0 0 118 16,0 0-459-16</inkml:trace>
  <inkml:trace contextRef="#ctx0" brushRef="#br0" timeOffset="28055.6344">14710 2346 937 0,'0'0'231'16,"0"0"-93"-16,0 0-82 15,-45 77-22-15,14 3-17 16,-9 34-17-16,7-12-33 16,2-19-335-16</inkml:trace>
  <inkml:trace contextRef="#ctx0" brushRef="#br0" timeOffset="28986.3111">15435 1652 426 0,'0'0'149'15,"0"0"-19"-15,0 0 10 16,0 0-10-16,0 0-4 16,0 0-63-16,-80-59-9 15,54 53 12-15,2 3 5 16,-3 3-11-16,2 0-9 16,1 7-24-16,1 12-9 15,0 9-17-15,2 7 8 16,3 1-8-16,6 1-1 15,9-3-7-15,3-6-2 16,0-5 1-16,15-2 8 16,5-6 14-16,3-1-13 15,6 0 17-15,4-1-17 0,6 2 8 16,7 4-8 0,2 3 8-16,1 4-8 0,-1 4 5 15,-13 7-6-15,-20 7-3 16,-34 22-34-16,-136 61 26 15,-5-12-10-15,-46 4-339 16</inkml:trace>
  <inkml:trace contextRef="#ctx0" brushRef="#br0" timeOffset="31512.8073">13755 3183 1145 0,'0'0'116'0,"0"0"-62"0,0 0 21 16,0 0 79-16,0 0-89 16,0 0-65-16,-36 8-12 15,59 36 12-15,9 13 64 16,2 3-23-16,-4-7-29 15,3 1-4-15,-4-10-6 16,-5-8 5-16,-8-12-6 16,-5-16 0-16,-7-8 8 15,-2-23 137-15,-2-40-55 0,0-33-65 16,-3-18-18 0,-6 1-8-16,1 25 0 0,3 35-5 15,3 21 3-15,2 18-8 16,0 3-24-16,0 9-42 15,2 2-107-15,11 11-77 16,20 29 74-16,-3-3-116 16,-4-3-278-16</inkml:trace>
  <inkml:trace contextRef="#ctx0" brushRef="#br0" timeOffset="32276.0349">14154 3110 1122 0,'0'0'254'15,"0"0"-193"-15,0 0-51 16,0 0-3-16,0 0-7 16,0 0-3-16,0 0 3 15,6 0 2-15,4 0 9 16,4 0-1-16,-2 0-8 15,2-3-2-15,-2-10-15 16,1-4-22-16,-5-1 29 16,-3-2 2-16,-5 1 6 15,0 4 1-15,-5 4 32 16,-8 6 18-16,-1 5 17 0,-2 3-24 16,0 14-27-16,-1 9-2 15,2 9 2-15,4 5-4 16,5 2 0-16,6 1-11 15,0-4-4-15,7-4-9 16,11-5 1-16,4-8-6 16,1-9-73-16,1-9 30 15,1-4 1-15,-3-17 7 16,-2-12 23-16,-1-7 28 16,-4-3 0-16,-5 1 0 15,-1 4 9-15,-3 6 19 0,0 9 34 16,-3 8-8-1,-3 8-22-15,2 3-8 0,-2 0-24 16,4 0-13 0,2 12 13-16,9 8 32 0,1 2-8 15,7 2-7-15,4 2 5 16,1-2-9-16,0-4-3 16,-1-4-10-16,0-8-4 15,-2-8 4-15,-2 0 19 16,-1-12-19-16,-4-15-48 15,-2-8-17-15,-5-9 9 16,-6-5 39-16,-5-7 12 16,-5-7 5-16,-13 1 12 0,-4 4 40 15,1 10 28 1,3 13 3-16,2 15 18 0,9 15-28 16,6 5-73-16,1 17-10 15,0 15 10-15,7 15 7 16,11 4-7-16,3 5-1 15,5-1 1-15,0-3-1 16,-2-4-79-16,-3-6-57 16,-1-8-123-16,-7-11-94 15,-10-13-552-15</inkml:trace>
  <inkml:trace contextRef="#ctx0" brushRef="#br0" timeOffset="32944.8034">14680 2743 841 0,'0'0'110'0,"0"0"-63"0,0 0-12 15,0 0 30 1,-61 87-11-16,55-60-27 0,5 0-18 15,1-6-9-15,0-5-2 16,1-6-25-16,5-3 8 16,0-4 19-16,-1-3 22 15,2 0 2-15,-1 0-9 16,0 0 43-16,2-7-28 16,-1 1 2-16,-3 0 6 15,1 1-28-15,-4 5-1 16,1-3-9-16,-2 3-9 15,2 0-14-15,2 0-12 16,4 0 18-16,2 10 17 0,2 0-15 16,2 4 15-1,3 3 8-15,2 2-7 0,-3 1 5 16,3 1-6-16,-4-1-8 16,0-2-1-16,-6-1 9 15,-2-1 0-15,-3-2-6 16,-4-3 6-16,0 2 3 15,-1-2 52-15,-12 3-23 16,-4-2-17-16,-5 2-14 16,-2 1 6-16,0 1-2 15,-1-1-4-15,4 0-2 16,-1-1-13-16,9 0-21 16,8-6-78-16,5-4-135 0,0-4-361 15</inkml:trace>
  <inkml:trace contextRef="#ctx0" brushRef="#br0" timeOffset="33861.3929">14949 2862 573 0,'0'0'153'0,"0"0"35"16,0 0 60-16,0 0-61 16,0 0-53-16,0 0-65 15,0 0-63-15,-5 33-4 16,16-3 28-16,2 3-6 16,1 1-10-16,-2-3-13 15,-1 1 5-15,-1-6-6 16,-4-3-109-16,-3-17-133 15,-2-6-128-15,-1 0-451 0</inkml:trace>
  <inkml:trace contextRef="#ctx0" brushRef="#br0" timeOffset="34579.3461">14862 2554 859 0,'0'0'135'16,"0"0"-33"-16,0 0 1 15,0 0-103-15,0 0-9 16,0 0 8-16,0 0-6 15,97 86 6-15,-41-49-14 16,3-4-111-16,1-3-27 16,-5-8-4-16,-7-10 17 15,-10-7 42-15,-12-5 98 16,-13 0 36-16,-11-8 199 16,-2 0 48-16,-6 0-96 15,-12 2-51-15,0 3-18 16,-3 3-25-16,2 0-13 15,2 9-28-15,3 13-26 0,4 6-15 16,7 6-11-16,3 2 0 16,5 1 0-16,16-1-1 15,9-6-1-15,7-5 2 16,3-10-39-16,5-10-30 16,-3-5-11-16,-6-9-33 15,-9-16-16-15,-11-5 30 16,-16-10 46-16,0-4 35 15,-20-1 18-15,-5 1 20 16,1 10 38-16,3 11 55 16,8 12-39-16,7 9-32 15,6 2-40-15,0 13-2 0,18 10-22 16,12 4 22 0,7-1 3-16,6-1-3 0,3-5-13 15,-1-11-38-15,-3-6 6 16,-8-3-19-16,-5-18 19 15,-10-10 45-15,-7-6 6 16,-9-4 35-16,-3 0 63 16,0 5-2-16,-2 6 4 15,-2 8-9-15,1 11-11 16,3 8-67-16,0 0-19 16,0 19-35-16,9 13 34 15,8 10 1-15,5 6 1 0,2 2 0 16,1-1 0-1,2-8 8-15,2-12-9 0,2-12 1 16,7-13 0-16,4-4 10 16,7-19 0-16,5-12 0 15,-3-3-3-15,-2-5-7 16,-10 8-1-16,-9 4-21 16,-13 13-40-16,-17 14-83 15,-1 4-187-15,-21 13-333 0</inkml:trace>
  <inkml:trace contextRef="#ctx0" brushRef="#br0" timeOffset="34896.0363">15479 3188 1045 0,'0'0'147'15,"0"0"-60"-15,-63 71 0 16,45-36 38-16,6-5 4 15,8-2-56-15,4-3-56 16,4-6-16-16,18-5 4 16,10-4 6-16,8-5 1 15,9-5 33-15,3 0-14 16,-2 0-22-16,-1 2-4 16,-13 1-5-16,-10 1-1 15,-11 4 0-15,-12 0-6 16,-3 4-20-16,-13 2 27 15,-14 5 8-15,-4-1-8 0,-2-1-12 16,3-4-46 0,12-13-136-16,8 0-119 0,10-6-490 0</inkml:trace>
  <inkml:trace contextRef="#ctx0" brushRef="#br0" timeOffset="35765.4909">15875 3246 983 0,'0'0'237'15,"0"0"-159"-15,0 0-9 16,0 0 100-16,0 111-30 16,4-62-62-16,6 4-33 15,0 2-22-15,4-2-15 0,-1-2-6 16,-4-6 5 0,-2-6-6-16,-4-7-89 0,-3-16-47 15,0-12-67-15,0-8 75 16,-10-26-89-16,-10-27-7 15,-6-29 129-15,-4-23 95 16,3 8 10-16,13 26 81 16,8 29 61-16,6 29 33 15,0 1-49-15,2 5-69 16,11 2-44-16,4 9-12 16,4 0 14-16,1 16 46 15,2 9-1-15,-3 4-12 16,0 7-11-16,-1 3-24 15,-1-5-11-15,1 0-2 16,4-7-10-16,3-10-85 0,7-11-91 16,2-6-39-16,-1-20-19 15,-3-17-1-15,-6-7 37 16,-10-7 182-16,-9 1 16 16,-7 5 196-16,0 11 76 15,0 10 7-15,-6 10-36 16,-2 9-64-16,-1 5-80 15,1 2-58-15,-4 15-17 16,2 8-14-16,-2 6-1 16,1 6-8-16,4 3 9 15,2-1-10-15,4-2 0 16,1-6-8-16,0-6-28 16,6-10-53-16,6-9-26 0,4-6-35 15,2-7 82 1,-1-18 14-16,0-6-8 0,-1-2 35 15,-2-1 27-15,-3 4 2 16,-1 7 44-16,-3 6 5 16,0 7 13-16,-4 5-9 15,1 5-32-15,4 0-21 16,3 8 21-16,6 8 8 16,5 1-17-16,4 2-12 15,2-2-1-15,3-4-1 16,1-8-32-16,-3-5-42 15,1-1-54-15,-6-18-21 16,-5-6 19-16,-4-6 59 0,-7-1 49 16,-4 1 22-1,-4 4 74-15,0 6 89 0,0 11 49 16,0 7-21-16,-4 3-66 16,-1 4-82-16,1 16-24 15,0 5-6-15,4 5 4 16,0 1 8-16,10 0-16 15,8-1-3-15,6-5-6 16,1-5-40-16,17-18-122 16,-7-2-189-16,-3-5-350 0</inkml:trace>
  <inkml:trace contextRef="#ctx0" brushRef="#br0" timeOffset="36148.3248">16888 3096 789 0,'0'0'100'16,"0"0"-84"-16,0 0-10 15,0 0 21-15,0 0 92 16,0 0-30-16,0 0-44 16,78 13-20-16,-65-29-9 15,-7-4-6-15,-4-3-4 16,-2-2-5-16,0 0 1 15,-10 3-1-15,-7 6 66 16,-2 7 75-16,-3 7-8 16,-3 2-62-16,-3 17-37 0,-2 15 18 15,0 7 0-15,6 9-1 16,12 0-15-16,12 2-21 16,0-4-16-16,25-2 0 15,11-9 0-15,6-10 8 16,4-12-2-16,4-11 19 15,2-2-3-15,3-19-8 16,3-10-7-16,-1-7-7 16,-4-25-166-16,-14 10-214 15,-21 7-688-15</inkml:trace>
  <inkml:trace contextRef="#ctx0" brushRef="#br0" timeOffset="37095.3364">10437 3802 844 0,'0'0'169'16,"0"0"32"-16,0 0-9 16,0 0-60-16,0 0-84 15,0 0-47-15,0 0 0 16,-20 135 30-16,68-34-1 16,12 7-6-16,1-4-5 0,-1-12 1 15,-16-20-8-15,-9-16-12 16,-9-17 6-16,-6-14-6 15,1-4-17-15,-3-6-2 16,-5-9 7-16,-4-6 12 16,-6-21 31-16,1-16 7 15,-1-8-21-15,2-3-7 16,3 6-9-16,4 9-1 16,4 13 0-16,3 11 0 15,7 9-10-15,4 0 10 16,6 15 21-16,2 8 3 15,2 1 9-15,0 1-7 16,1-5-4-16,-2-7-3 0,-2-8 10 16,-1-5 2-16,1-4 18 15,-4-18 28-15,-3-10-20 16,-2-9-8-16,-3-4-21 16,-4-2-14-16,-3 2-14 15,-6 12-7-15,-12 27-100 16,-7 6-152-16,-22 16-684 0</inkml:trace>
  <inkml:trace contextRef="#ctx0" brushRef="#br0" timeOffset="40677.9728">11178 3978 819 0,'0'0'140'0,"0"0"-70"15,0 0 35-15,14-75 2 16,0 50-17-16,4-4-27 16,6 1-34-16,5 1-21 15,2 1-8-15,2 7-17 0,6 4-160 16,-9 5-80-16,-10 8-265 16</inkml:trace>
  <inkml:trace contextRef="#ctx0" brushRef="#br0" timeOffset="40814.5968">11247 4038 713 0,'0'0'123'0,"0"0"-59"16,0 0-51-16,0 0 26 15,0 0 69-15,0 0-10 16,0 0-43-16,138-118-55 16,-88 64-108-16,-7 5-240 0</inkml:trace>
  <inkml:trace contextRef="#ctx0" brushRef="#br0" timeOffset="41019.9309">11339 3625 978 0,'0'0'126'0,"0"0"0"16,0 0-83-16,0 0-25 16,102-37-18-16,-46 36 10 15,6 1-4-15,-4 12-5 16,-9 14 7-16,-12 9-7 15,-18 9 6-15,-17 8 9 16,-4 6 17-16,-24 1-33 16,-22 6-3-16,8-16-182 15,4-20-320-15</inkml:trace>
  <inkml:trace contextRef="#ctx0" brushRef="#br0" timeOffset="41450.7">11891 3110 766 0,'0'0'153'0,"0"0"21"15,0 0 7-15,0 0-22 0,0 0-6 16,-92-41-23-16,78 41-19 16,-1 0-51-16,0 18-38 15,-5 23-21-15,0 27 15 16,8 24 23-16,8-3 14 16,4-15-15-16,9-25-6 15,11-15-8-15,10 0 2 16,12-1-18-16,12-6 5 15,9-17 3-15,7-10 21 16,6-7 12-16,-3-25-8 16,-6-10-7-16,-3-9-1 15,-13-2-23-15,-8-1 1 16,-10 5-10-16,-12 13-1 0,-11 18-26 16,-31 43-97-16,-15 18-437 15,-22 18-326-15</inkml:trace>
  <inkml:trace contextRef="#ctx0" brushRef="#br0" timeOffset="155162.3721">15689 5639 755 0,'0'0'195'16,"0"0"-103"-16,0 0-51 15,0 0 18-15,0 0 0 16,58-15-5-16,-28 3-16 15,4-2-11-15,5-3-7 16,3 0-11-16,0-2-2 16,0 2-7-16,0 0-33 15,7 1-128-15,-11 5-126 0,-11 3-361 16</inkml:trace>
  <inkml:trace contextRef="#ctx0" brushRef="#br0" timeOffset="155367.8132">15970 5755 876 0,'0'0'169'16,"0"0"-91"-16,0 0 4 16,0 0 36-16,0 0 37 15,0 0-42-15,116-48-44 16,-73 28-37-16,1-4-22 15,22 0-10-15,-12 2-131 16,-10 5-263-16</inkml:trace>
  <inkml:trace contextRef="#ctx0" brushRef="#br0" timeOffset="161645.6067">12488 8598 519 0,'0'0'67'0,"0"0"-67"15,0 0 0-15,0 0 5 16,0 0 74-16,101 31 16 15,-53-17-17-15,10 4 8 16,17 4-1-16,25 5-11 16,29-1 12-16,12-2-13 15,-4-10 8-15,-9-6-10 16,-16-8-7-16,-4 0-12 16,-6 0-4-16,-6-2-10 15,-22-3-10-15,-16 0-4 16,-14 0 0-16,-10-3-4 15,3-1 17-15,2-7-1 16,3-4 18-16,-8-4 19 0,-3-5-17 16,-2-4 3-1,1-5-16-15,-2-3-10 0,-1-2-7 16,-1-2-8-16,2 1-5 16,-5 0 0-16,0 1 1 15,-5 1-1-15,-3 2 0 16,-5 2 9-16,-4-2-7 15,0 0 4-15,-6-4-2 16,0-1-4-16,0 0 5 16,0 0-8-16,-10-2 0 15,-4 1-2-15,-4 0-8 16,-3 1 1-16,-6 1 5 16,-6 2-6-16,-3 1 0 0,-2 2-1 15,-5 2 1 1,-3 3-1-16,-2 3 0 0,-3 1-5 15,-1 5 6-15,1 3 0 16,-1 2 9-16,1 6-7 16,-2-1-1-16,2 5 0 15,-3 2 7-15,2 0-7 16,1 2 0-16,1 0 5 16,4 1 1-16,-1-1-7 15,1 0 0-15,1 1 0 16,-4 2 1-16,-2 1-1 15,-4 2 1-15,-3 0-1 16,-6 0 0-16,1 9 0 16,-1 1 0-16,-3 4 0 15,3 0 0-15,0 4 0 0,2 2 1 16,1 0-1-16,2 2-1 16,2 1-6-16,2 2 6 15,2 0 1-15,3 0 1 16,-2 3-1-16,2 0 0 15,1 5 0-15,-3 1-1 16,3 2 1-16,-2 1 0 16,2-3 0-16,5 4 0 15,4-4 0-15,7 0 0 16,6-2 1-16,5 2-1 16,6-2-1-16,5 3-5 15,4 2 4-15,3 1-5 16,4 4 5-16,0 1-7 15,0 5 2-15,8 1-2 0,9 5 8 16,4 3-6-16,3-1 6 16,8-1-5-16,3 2 5 15,2-4 0-15,3 2-5 16,2 2 5-16,3-2 1 16,1 0-2-16,5 1-4 15,2-4 5-15,3-5-4 16,2-6-6-16,3-9 5 15,3-8-1-15,3-7-4 16,-1-7 11-16,4-8 7 16,-1-2-1-16,0-12 3 15,-3-9-2-15,-3-6 2 16,-8-3 1-16,-7-2 2 0,-8 2-1 16,-8 4-11-16,-6 3 6 15,-9 6-4-15,-4 3-2 16,-6 6 1-1,-4 4-1-15,-1 3-32 0,-2 1-49 16,0 0-85-16,0 25-85 16,1 1-300-16,-1 4 169 0</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7:10:18.349"/>
    </inkml:context>
    <inkml:brush xml:id="br0">
      <inkml:brushProperty name="width" value="0.05292" units="cm"/>
      <inkml:brushProperty name="height" value="0.05292" units="cm"/>
      <inkml:brushProperty name="color" value="#00B050"/>
    </inkml:brush>
  </inkml:definitions>
  <inkml:trace contextRef="#ctx0" brushRef="#br0">7622 10168 872 0,'0'0'64'0,"0"0"-64"16,-9 123-13-16,-6-38 13 15,-7 17 6-15,0-7 18 0,-2-19 9 16,9-24 1-16,3-15-11 16,0-1-6-16,3-5-7 15,0-3-3-15,3-15 12 16,3-13 109-16,2-3 50 16,1-21-120-16,0-2-41 15,0-3-2-15,16 5-6 16,5 5-2-16,9 9-7 15,8 6 1-15,4 4 1 16,6 0-1-16,-2 7 5 16,3 6-6-16,-4 1-13 15,15 2-82-15,-11-4-88 16,-10-6-131-16</inkml:trace>
  <inkml:trace contextRef="#ctx0" brushRef="#br0" timeOffset="277.2445">7857 10512 1415 0,'0'0'177'15,"0"0"-156"-15,0 0-8 16,0 0-12-16,83-39 59 15,-14-4 46-15,25-23-21 16,22-13-26-16,-7 4-25 16,-23 14-21-16,-29 19-12 15,-21 12-1-15,-2 1-38 16,3-2-88-16,-4-3-58 0,-12 11-166 16,-19 5-309-16</inkml:trace>
  <inkml:trace contextRef="#ctx0" brushRef="#br0" timeOffset="512.1463">8233 9960 1192 0,'0'0'142'16,"0"0"-141"-16,0 0 15 0,0 0 61 15,79 0 51 1,-40 0-26-16,5-4-21 15,2-1 1-15,-3 4-29 16,-1 1-25-16,-2 0-15 0,-5 10-12 16,-9 15 0-16,-10 23 4 15,-16 39-5-15,-59 58-13 16,-3-12-65-16,-28-2-270 0</inkml:trace>
  <inkml:trace contextRef="#ctx0" brushRef="#br0" timeOffset="5054.708">11361 7957 880 0,'0'0'93'0,"0"0"-48"15,-99 0 52-15,57 0 31 16,0 0-6-16,-1 0-20 16,2 8-31-16,1 5-19 15,-1 3-17-15,3 5-3 16,1 3-7-16,-3 2-2 16,4 4-7-16,-1 4 2 0,1 2-5 15,0 5 2-15,3 2-4 16,3 2 5-16,5 3 2 15,2 0-2 1,9 3 2-16,3 2 1 0,8 1 7 16,3 4-1-16,7 4 7 15,16 0 8-15,10 2-5 16,6-3-5-16,7-3-3 16,5-7 2-16,3-4 10 15,1-9 9-15,4-8-9 16,3-10-8-16,2-8-2 15,2-10-5-15,2-2 4 16,-3-17 2-16,-3-11-5 0,-5-11-1 16,-4-4-9-1,-8-7-4-15,-9-2-5 0,-7-1-4 16,-6 4-2-16,-11-1 1 16,-7 3 0-16,-5 1 7 15,-4 0-1-15,-17-2-6 16,-9 0 7-16,-11-2-7 15,-9-2 5-15,-7 1-6 16,-3 3 1-16,-2 9 0 16,1 6 0-16,2 10 0 15,0 9-1-15,1 6-1 16,0 8 1-16,-3 3-1 16,-3 22-29-16,-15 25-19 15,-6 42-34-15,-13 56-117 16,24-13-281-16,13-2-462 0</inkml:trace>
  <inkml:trace contextRef="#ctx0" brushRef="#br0" timeOffset="8499.2578">8732 8022 178 0,'0'0'124'0,"0"0"-46"16,0 0 8-16,0 0 22 0,0 0-33 16,0 0 29-16,-15-22-20 15,13 22 0-15,2 0-12 16,-1 0-20-16,1 0-24 16,0 3-18-16,0 16-9 15,0 23 0-15,6 29 1 16,3 27 8-16,0 14 1 15,0-4 1-15,-3-13-6 16,-2-14 5-16,-1-14-1 16,-1-12-1-16,-2-15-2 15,0-7-7-15,0 3 1 16,0 1 0-16,0 2 0 16,-5-6 0-16,-4-5-1 15,-1-6 1-15,-2-5 0 16,4-4 2-16,0-3-2 0,2-4 0 15,4-3-1-15,1-2 1 16,1-1 0-16,0 0-1 16,0 0-15-16,0 0-31 15,0 0 35-15,10 0 11 16,5 0 0-16,7 0-7 16,2 0 7-16,5 0 1 15,2 1 0-15,1 4 0 16,9 0 2-16,2 0-2 15,5 0 0-15,4-1 0 0,2-1 5 16,6 1-6-16,2 1 1 16,7 0-1-16,11 2 10 15,16 1-10-15,-8-2 1 16,-8 2 0-16,-11-4 0 16,0 0-1-16,22 0 2 15,25-2-1-15,3-2 2 16,-5 0-3-16,-11-7 2 15,-11-8 5-15,-1 0-4 16,-1 0 4-16,-2 5 5 16,-14 0-5-16,-14 6-4 15,-15-1-2-15,-1 2 1 16,4 1 9-16,12-3 15 16,22 0 2-16,18-4-3 15,20-1 1-15,7-3-5 0,-6 4 0 16,-9-1-13-16,-15 1-7 15,0 3-1-15,-3-3 1 16,-15 0 0-16,-16 1-1 16,-17-1 1-16,-2-1 0 15,10-2-1-15,6-3 1 16,8-2 0-16,-3 0 0 16,-1 5-1-16,-4-4 1 15,-4 4 1-15,-1 2-2 16,-1 0 2-16,-5 3-1 15,3 2 10-15,-1 2-4 16,-1 1-1-16,1 2-5 16,2 0 0-16,-4 0 2 15,2 5-2-15,-4 2 0 16,0-2-1-16,-3 0 0 0,-4 2 1 16,0-3 0-16,-1-2-1 15,-1 1 0-15,-2-3 1 16,0 1-1-16,-4-1 1 15,0 0 0-15,-4 0-1 16,-3 0 1-16,-1 0-1 16,-2 0 1-16,-3 2-1 15,0 1 0-15,-4-1 0 16,0 0 0-16,-5-1 0 16,2 2 0-16,-5 0 0 15,-2 0 0-15,0-1 0 16,-2 3 0-16,-3-4 0 15,0 2-1-15,0 2-12 0,0-2 13 16,0 0 0-16,0 1 0 16,0-3 7-16,0 2 1 15,-3-3-8-15,-2 0 2 16,-3 0 5-16,-2 0-7 16,-2-8-14-16,-1-7-5 15,-6-7 11-15,2-5 6 16,1-4 1-16,-2-3 1 15,6-4-1-15,0-1 1 16,6 0 0-16,3 1 13 16,3 0 0-16,0 1-7 15,0 0 0-15,6 0 3 0,4-1-2 16,1 0-1-16,1 1-5 16,0 1 5-16,-2 2-4 15,-1 3-1-15,1-1 0 16,-4-1-1-16,-1 3 1 15,-2-3 0-15,-3 0 0 16,3 1 1-16,-3 2 4 16,0 2-4-16,0 5 4 15,0-1-5-15,-6 4 21 16,-1 6-3-16,2 0-3 16,-4 3 4-16,3 3-8 15,0 2-5-15,0 2 18 16,0 1 5-16,0 3-14 0,2 0 0 15,-2 0-14 1,-2 0-1-16,-1 0 0 0,-4 2-1 16,1 3-1-16,-3 2 0 15,2 0 1-15,-4 1 0 16,2-3 0-16,-3 2 0 16,0 2 0-16,-4-1 0 15,-3 1 0-15,-4-1 0 16,-4 2 0-16,-5-2 0 15,-8 3 0-15,-8-1 0 16,-7 3 1-16,-6 1-1 16,-5 0 1-16,-4 2-1 15,-9 4 0-15,-16 2 1 0,-10-2 0 16,-4-1 0 0,10-5 0-16,9-6-1 0,11-3 2 15,1 0-1-15,-2-3 12 16,-1 1-7-16,0-1 4 15,1-1 2-15,15 0 0 16,11-1-2-16,11 0-4 16,4 0-5-16,-10 0 7 15,-9-1 1-15,-11-5-2 16,2-1-6-16,-1 1-1 16,2 0 2-16,2 0-2 15,1 1 8-15,1-1-8 16,2 2 0-16,-1 0-1 15,0-1 2-15,1 1-1 0,-2 1 1 16,3-2-1 0,1-1 1-16,2 3-1 0,-1 0 0 15,2 0 0-15,-2 3 1 16,-1-1-1-16,1 0 1 16,-1-1-1-16,1-1 0 15,0 0-1-15,1 2 1 16,5 1-1-16,-2 0 1 15,1 0-1-15,-4 0 1 16,-2 0 0-16,-6 0 0 16,0 4 0-16,0 6 0 15,1-3 0-15,4 6 0 16,7 1 0-16,1 2 1 0,5-1-1 16,0-1 0-1,5-3 1-15,7-3-1 0,4-5 0 16,8-3 1-1,2 0 1-15,5 0 23 0,7-5 1 16,2-1 8-16,2-2-11 16,2 1-11-16,3 3-5 15,1 1 2-15,-2 0 1 16,2 1 2-16,1 0-3 16,-2 1-2-16,2-1 5 15,0-1 0-15,-1 2 2 16,1 0-2-16,-2-1-5 15,2 1 2-15,0-1 4 0,2 2 1 16,1 0-2-16,-2 0-6 16,2 0 0-16,-2 0-3 15,1 0-2-15,0 0 5 16,-1 0-5-16,2 0-1 16,-1 0 0-16,1 0 0 15,0 0 1-15,0 0-1 16,0 0 0-16,0 0 0 15,0 0-1-15,0 0-5 16,0 0-6-16,0 0-37 16,0 0-35-16,0 0-24 15,0 5-70-15,0 7-105 16,0 5-243-16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5:54:37.273"/>
    </inkml:context>
    <inkml:brush xml:id="br0">
      <inkml:brushProperty name="width" value="0.05292" units="cm"/>
      <inkml:brushProperty name="height" value="0.05292" units="cm"/>
      <inkml:brushProperty name="color" value="#FF0000"/>
    </inkml:brush>
  </inkml:definitions>
  <inkml:trace contextRef="#ctx0" brushRef="#br0">7223 6578 540 0,'0'0'106'16,"0"0"-50"-16,0 0 10 15,0 0 32-15,0 0 4 16,0 0-24-16,-2-7-26 0,2 7-23 16,0 0-11-16,2 0-9 15,9 0 1-15,3 0 15 16,7 0 5-16,7 0-1 15,8 2 12-15,6-1 4 16,7-1-3-16,6 0 0 16,5 0 6-16,1-4-12 15,-1-3-8-15,1 2-2 16,-1-2-7-16,-1 5 3 16,-4 0-5-16,-2 2-1 15,-1 0-4-15,-2 0-1 16,0 0-5-16,-1 0 1 15,1 0 1-15,1 0 2 16,4 0-3-16,2 0 5 16,3 0 1-16,1-1 3 0,0-2-9 15,6 1-5-15,0-2 4 16,5 3-5-16,-2-1 7 16,2 0-7-16,1 2 0 15,-3 0-1-15,2 0 2 16,11 0-1-16,13 0 0 15,14-1-1-15,1 1 0 16,-20 0 0-16,-22 0 0 16,-24 0 0-16,-2 0 0 15,9 0 0-15,9 0 0 16,10 0 0-16,-1 0 2 16,4 0-2-16,12 1 1 15,13-1 0-15,15 0 1 0,4 0-1 16,-6 0-1-1,-4 0 0-15,-12-3 0 0,-1-3 0 16,-3 3 0-16,-2-4 1 16,1 0-1-16,0 1 1 15,-1 1-1-15,-4-2 3 16,-2 2-2-16,-11 0-1 16,-15 1 1-16,-8 1-1 15,-2-1 0-15,10 1 0 16,7-2 0-16,12 2 0 0,-4 0 0 15,-1 0 0 1,-3 0 1-16,1 1-1 16,-5-1 0-16,3 3 0 0,0-3 1 15,-1 1 0-15,2-1-1 16,1 1 1-16,1-2 0 16,-2 4 0-16,1-3-1 15,2 3-1-15,-2 0 1 16,2 0 0-16,1 0-1 15,1 0 1-15,-1 3 0 16,-1 3 0-16,0 0 0 16,12 1 0-16,14 0 2 15,15-2-2-15,5 2 2 16,-7-3 4-16,-11-2-5 16,-9-2 6-16,2 2-7 0,1-2 0 15,-2 1 0 1,1-1 1-16,-6 1 0 0,0 1 0 15,0-1 1-15,-1 1-1 16,1-2 9-16,1 2-10 16,-3-1 2-16,1 1 6 15,-2 1-7-15,-3 1-1 16,0 3 1-16,1-1-1 16,2 3 0-16,-12-1-1 15,-11 0 1-15,10-2 0 16,10 3 0-16,12 1 1 15,15-2 6-15,-9-1-6 16,-8 0 1-16,3-3 4 16,-2 1-5-16,4-2 6 15,2 2-6-15,5-2 7 0,-1 1-7 16,5-2 6-16,-3 3 0 16,1-2-5-16,-1 2 5 15,1-3 3-15,-3 0-8 16,-3 1 4-16,-4-1-5 15,-2 0 0-15,-5 1 0 16,0-2 6-16,-3 1-7 16,1-2 0-16,-4 0 2 15,1 0-1-15,0 0 0 16,-11 0 1-16,-13 0-1 16,-10 0 1-16,-2 0-1 15,6 0 8-15,10 0-8 16,7 0 0-16,-2 0 1 0,-5 1 3 15,-2-1-5 1,-3 1 0-16,-5 1-1 0,-1-2 1 16,-3 2 0-16,-2 1 1 15,-1 0-1-15,-1 0 0 16,1 0 1-16,2-1-1 16,2 2 1-16,3-2 0 15,4 1 8-15,2-3-8 16,2 0 12-16,3 0 0 15,3 0-11-15,0 0 11 16,5 0 2-16,1 0-6 16,-1 0 8-16,3 0-11 0,-3-1 5 15,-3 1-3 1,-5 0 1-16,-3 0-1 0,-6 0-6 16,-2 0 8-16,-6 0-4 15,-7 0-4-15,-5 0-1 16,-7 0 8-16,-4 0-8 15,-7 0 1-15,-4 0-1 16,-4 0 1-16,-3 0-1 16,-3 0 1-16,-3 0 4 15,1 0-6-15,-1 0 1 16,0 0-1-16,0 0 0 16,0 0-9-16,-4 0-53 15,-37 0-79-15,0-4-172 0,-10-2-433 16</inkml:trace>
  <inkml:trace contextRef="#ctx0" brushRef="#br0" timeOffset="19115.611">6642 8100 874 0,'0'0'129'0,"0"0"-48"0,0 0-36 15,0 0 18-15,139-58 63 16,-31 29 11-16,42-1-15 16,22 1-38-16,3 3-12 15,-9 5-11-15,-18 1-3 16,-5 3-15-16,-12-3-12 15,-10-1-6-15,-15 2-17 16,-25 2-6-16,-25 5 7 16,-21 3-9-16,-12 2 0 15,-3 2-17-15,-8-1-30 16,-7 4-12-16,-5-1-20 16,-20 3-155-16,-60 9-93 15,6 5-79-15,-8 4-260 0</inkml:trace>
  <inkml:trace contextRef="#ctx0" brushRef="#br0" timeOffset="19368.89">7336 8126 504 0,'0'0'213'0,"0"0"-169"16,0 0-42-16,0 0 148 15,0 0 73-15,115 18 17 16,-30-38-38-16,29-9-50 15,17-8-57-15,-1 4-31 16,-9 2-8-16,-12 4-11 16,-3 3-10-16,-3 0-22 0,-22 5 2 15,-17 5-6 1,-20 5-2-16,-9 2-7 0,1 2 0 16,-3 3-38-16,-2-3-113 15,-9 4-176-15,-11-3-392 0</inkml:trace>
  <inkml:trace contextRef="#ctx0" brushRef="#br0" timeOffset="29941.4525">21418 10280 1073 0,'0'0'157'0,"0"0"-118"16,0 0-21-16,0 0 153 16,102 1 8-16,-33-11-49 15,27-12-35-15,19-6-38 16,5-3-23-16,-12 3-12 0,-23 9-14 15,-27 8-7-15,-16 4-1 16,-6 4-22-16,-2-1-90 16,-8 4-99-16,-7 0-180 15,-18 5-301-15</inkml:trace>
  <inkml:trace contextRef="#ctx0" brushRef="#br0" timeOffset="30149.6801">21663 10423 778 0,'0'0'160'15,"0"0"-106"-15,0 0 89 16,143-4 55-16,-53-15-25 16,24-12-54-16,2 0-40 0,-5 1-34 15,-7 7-23 1,-17 3-20-16,-5 8-2 0,-26 3-208 15,-21 5-512-15</inkml:trace>
  <inkml:trace contextRef="#ctx0" brushRef="#br0" timeOffset="31653.937">17139 10045 980 0,'0'0'203'16,"0"0"-77"-16,0 0-71 16,0 0-3-16,0 0 44 15,0 0 13-15,0 0-22 16,97-12-34-16,-25-2-9 16,21-2-18-16,19 0-11 15,-8 2-15-15,-21 8 0 0,-27 3 0 16,-17 3-72-16,0 0-127 15,-10 9-160-15,-9 1-243 0</inkml:trace>
  <inkml:trace contextRef="#ctx0" brushRef="#br0" timeOffset="31871.0933">17204 10316 833 0,'0'0'128'15,"0"0"-89"-15,0 0 90 16,96-14 88-16,-8-11-34 16,34-11-74-16,14-3-40 0,-7 2-25 15,-14 4-14 1,-16 7-17-16,-19 6-11 0,-18 6-2 16,-16 6 0-16,-5 4-109 15,-8 1-221-15,-16 2-401 0</inkml:trace>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7:12:51.419"/>
    </inkml:context>
    <inkml:brush xml:id="br0">
      <inkml:brushProperty name="width" value="0.05292" units="cm"/>
      <inkml:brushProperty name="height" value="0.05292" units="cm"/>
      <inkml:brushProperty name="color" value="#00B050"/>
    </inkml:brush>
  </inkml:definitions>
  <inkml:trace contextRef="#ctx0" brushRef="#br0">8942 3060 77 0,'0'0'91'0,"-17"-18"-22"15,7 9-33-15,0-4 7 16,-3 2 41-16,-1 0-19 15,-4 2 8-15,0 3-11 16,-4 0-14-16,-2 2 15 0,-4 3 2 16,-6 1-11-1,-2 0-24-15,-8 3-10 0,-6 9-7 16,-5 4 2-16,-8 4-8 16,-4 2-6-16,-5 2 6 15,2 1-6-15,1 2 7 16,5 0-2-16,6 0-6 15,1 0 1-15,5 3 0 16,3 4 0-16,0 4 9 16,0 2-10-16,0 4 1 15,2 1 0-15,4 0 0 16,1-3 9-16,8 2 0 0,4-2 0 16,4 4-8-1,9-2 7-15,2 5-7 0,9 2-2 16,3 2 1-16,3 3 1 15,0 0-1-15,6-3-1 16,7 0 0-16,4-2-1 16,2-1 2-16,5-2-2 15,3 0 1-15,2 1-10 16,4-3 10-16,2 0 0 16,7 0 0-16,-1-1-4 15,2-6 4-15,-2-4 0 16,0-5 0-16,-2-6-1 15,0-3 0-15,3-4 0 16,-2-1-1-16,3-3 4 16,7-2 5-16,3-1-7 0,2-1 1 15,1-1 7-15,0 0-7 16,-2-2 5-16,-2 2-5 16,-1-2 6-16,0-2 3 15,1-2-2-15,0-2 5 16,-2 0 3-16,3 0-9 15,-1 0-6-15,-2-2 7 16,0-2-2-16,2-2 1 16,-1-2-1-16,3 0 1 15,2 0-6-15,3-2 1 16,2 0-1-16,4 2 0 16,1 0 1-16,4 0-1 15,-1 3 0-15,-4-2 0 16,-2 4 0-16,-3 0 2 15,-2 0-2-15,0-2-1 0,2-3 0 16,1 1 2-16,2-4-1 16,2-2 0-16,2-1 0 15,1 2 1-15,3-3-1 16,2 5-1-16,12-4-1 16,14 3 0-16,-11 3 1 15,-11 2 0-15,-8 3-1 16,-18 2 1-16,9 0-1 15,8-1 1-15,-1 1 0 16,15 1 0-16,12 0 0 16,15 0 1-16,3 5-1 15,-7 5 0-15,-9 0 0 16,-8-2 0-16,3-1 0 0,4-2 1 16,-14-3 0-16,-14-2 14 15,-15 0-8-15,-4 0 7 16,6 0-12-16,8 0 11 15,10 5 0-15,-2 0-3 16,0 5 2-16,-1 2-4 16,-1 0 5-16,-2 2-4 15,1 3-2-15,-3-2-6 16,0-1 1-16,-1 1 5 16,3 1-6-16,-1-1 14 15,4 0-2-15,-2 2-7 16,0 0 2-16,-1-3-2 0,0-1-4 15,-4 0 6-15,2-2 4 16,0-3-6-16,-3 1 1 16,-4 0-7-16,-2-2 6 15,1 1-5-15,-3 1 1 16,2-1-1-16,1 1 0 16,0-1 6-16,3-1-6 15,-1-2-1-15,3 0 1 16,0-3-1-16,2 0 1 15,1-2 0-15,0 0-1 16,-6 0 1-16,-1 0-1 16,-4 0 0-16,-5-2 0 15,0-3 0-15,-4 1 1 0,0-2 0 16,-1-1-1-16,2 0 0 16,-2-4 2-16,1 0-1 15,0-5-1-15,-1-3 2 16,-4-1-1-16,0-5 17 15,-5-1-5-15,-3-3 7 16,1 0 21-16,-5-2 5 16,-2-2-4-16,-1 0-11 15,-3-3-5-15,-5-1 16 16,-1-2-2-16,-4-2-2 16,-2-2-3-16,-2-5-6 15,-6-2-9-15,-1-3-5 16,0-4-6-16,0-1-3 15,-10-5 2-15,0-1 7 16,-4 0 4-16,-2 0 21 0,-3 2-5 16,-6-2-3-16,-4 1-14 15,-10 1-6-15,-4-3 6 16,-19-10 1-16,3 6 2 16,-7-1-13-16,-4 2-7 15,6 11-2-15,-9-4-6 16,1 5 5-16,-1 6 1 15,-10 2 1-15,-13-1 0 16,8 11-5-16,11 7 4 16,8 10 2-16,14 7-1 15,-9 4 0-15,-9 0-14 16,-1 9 13-16,-10 1 1 0,-17 4 2 16,-14 17-2-16,-1 1-2 15,10 0-17-15,14-4 18 16,8-4 0-16,-1-2 1 15,1 0-11-15,9-3 9 16,14-3 2-16,11-1-3 16,4-3-1-16,-12 1 4 15,-19-2 10-15,-24 2-10 16,-10-1 0-16,-2-1-1 16,9 1-6-16,11 1 6 15,9 0 0-15,-4 0-8 16,-4 5 9-16,1-1-11 15,13-2-1-15,15 3-16 0,16-4 27 16,2 1 0 0,-9 2-9-16,-9 2 10 0,-8-1 0 15,2 1 0-15,4-4 1 16,0 1 5-16,3-6-3 16,1 0-3-16,-1 0 0 15,1 0 1-15,0-6-1 16,1-1-7-16,1 0 6 15,-2-1 0-15,1-1 1 16,0 2-2-16,5 1-5 16,5-1-2-16,3-2 3 15,3 2 6-15,2-1-6 16,1 2-4-16,1-2 10 0,1 0 0 16,-1 1 0-1,-1 0-1-15,-4 1-8 0,-1 1 9 16,-2 1-9-16,-3-1 8 15,0 0-16-15,0-1 16 16,-1 1-11-16,0-1 11 16,0-1-9-16,4 0 8 15,1 1 1-15,1 0-10 16,1 2-8-16,0 1-22 16,1 3 6-16,1 0 19 15,4 0-4-15,0 0-8 16,1 0 1-16,0 2 16 15,0 3-31-15,-5 2 6 16,2 3 5-16,-4 2-5 16,-1 2 24-16,-3 1-2 15,0 2-21-15,-3 1 9 0,0 1-3 16,4 0-15-16,2-4 20 16,8-3 5-16,8-1 0 15,4-1 10-15,0 0-8 16,5-1 10-16,-3 0 6 15,2-1 0-15,0 0-17 16,-1 1 5-16,-1-1 0 16,-1 2-3-16,-3 0 9 15,1-1-22-15,3 2 5 16,6-5 9-16,3 1 14 16,6-3-10-16,5-3-4 0,1-1-4 15,3 2-4 1,0-2-7-16,0 3-12 0,9 2-74 15,0-5-177-15</inkml:trace>
  <inkml:trace contextRef="#ctx0" brushRef="#br0" timeOffset="10715.004">2952 8110 35 0,'0'0'55'0,"0"0"-38"15,0 0-3-15,0 0 30 0,94 0 18 16,-61-6 3-1,0 2-11-15,6-1-2 0,3 0-11 16,2-1-4-16,4 3 1 16,0 0 11-16,5-1-6 15,-1 1 8-15,1 0-14 16,-3 2-4-16,2-2-2 16,-2 2-1-16,2-1-7 15,0-1-7-15,3 3-3 16,2 0 3-16,2 0 3 15,3 0-8-15,2 3-2 16,0 1-3-16,3 2-5 16,-1 1 6-16,0-3-6 15,5-1 0-15,1 0 0 0,-2-3 0 16,7 0 0-16,-2 0 6 16,-2 0-5-16,-3 0-1 15,-4 0 0 1,-5-1 8-16,2-1-8 0,-2 2 8 15,-3 0-8-15,-2-1 0 16,1 1 0-16,-3-3 1 16,1 0 8-16,-4-1 3 15,-2-2 3-15,3-1 7 16,1-1-7-16,2 0 1 16,3-1-7-16,3 2-4 15,5 0-3-15,-2 0-3 0,-3 3 1 16,-1-1 0-16,-7-1-1 15,-2 2 1-15,-3 2 0 16,-2-1 1-16,0 1-1 16,-1 2-1-16,0-3 2 15,-1 0-1-15,-3 3 0 16,2-1 0-16,-3 1 6 16,-2 0-6-16,2 0 0 15,3 0 8-15,-3 0-3 16,3 0-5-16,-1 0 12 15,2 0 6-15,-1 0 3 16,-1-5 9-16,1-2 9 16,-3-3 13-16,1-5-9 15,-3 1-7-15,-2-6 4 0,-2-1-5 16,-1-1-8 0,-5-2-8-16,-2-3 3 0,-7 0 12 15,-4-2 3-15,-1 0-6 16,-6-1 0-16,-3-3 12 15,-4-2-21-15,-1-3-5 16,0-2 1-16,-3-4-3 16,-11-1 3-16,-5 0-2 15,-6-2 7-15,-5 0 3 16,-7-3-10-16,-6 2 2 16,-5 1-6-16,-4 5 3 15,-6 4 3-15,-2 7-12 16,-3 4 9-16,-2 2-14 15,2 5-1-15,-5 1 20 0,1 0-20 16,-2 1 1-16,-3-1 4 16,-2 1-6-16,-1 0-1 15,-16-1-5-15,-18 4 5 16,-22 6-9-16,-9 7-2 16,5 2 11-16,10 2 1 15,13 11-7-15,1 0 7 16,3 1-9-16,1 2 8 15,11-2-10-15,7-1 10 16,-2 0-1-16,-2-2-8 16,-2 1-1-16,-5 0 11 15,0 0 0-15,5 1-8 16,-1-2 1-16,-1 1-5 0,5 0 2 16,2 1-3-16,14-4-16 15,15 0 8-15,13-3 4 16,8 1 5-16,-6-2 2 15,-8 1 4-15,-4 0 5 16,1 0-5-16,3-1-1 16,2 1 6-16,0-1 0 15,4 2-9-15,-1 0-5 16,3 2 4-16,-6 2-8 16,1 0-2-16,-3 2 21 15,-2 2-1-15,0 2-7 16,1 1 2-16,3-1 6 15,7-2 2-15,5 0-1 0,1 1 0 16,5 1-1 0,4-1 0-16,3 2-2 0,5 1-9 15,5 3 0-15,4 3 4 16,4 2 6-16,9 4-5 16,0 3 5-16,0 5 1 15,9 1 0-15,9 8 0 16,0 3 0-16,4 3 1 15,2 4 1-15,1-1-2 16,-1 1 6-16,3-3-5 16,0-4-1-16,4-6-1 15,1-6-1-15,3-5 2 16,1-6 2-16,6-3-1 16,2-8 9-16,3-5 3 0,5-7-11 15,0-5 9 1,7 0-2-16,-1-5 4 0,0-10 2 15,2-4-2-15,-4-1 5 16,-5-1-7-16,-8 3 1 16,-5 0-11-16,-10 3 0 15,-4 4-1-15,-5 4-1 16,-7 1-37-16,1 3-53 16,1 3-93-16,-5 0-88 15,-2 0-105-15</inkml:trace>
  <inkml:trace contextRef="#ctx0" brushRef="#br0" timeOffset="14093.5736">10859 11279 325 0,'0'0'85'0,"0"0"3"15,0 0 44-15,0 0-4 16,0 0 15-16,0 0-13 16,-11 0-37-16,11 0-22 15,0 0 4-15,0 0-19 16,0 0-21-16,0 0-20 15,13-3 60-15,4-1 25 0,7-2-25 16,6-3-32 0,3-2-21-16,4 0-10 0,1-1-12 15,0 3 2 1,-2 1-2-16,-6 3-15 0,-5 4-103 16,-5 1-101-16,-8 1-81 15,-8 8-78-15</inkml:trace>
  <inkml:trace contextRef="#ctx0" brushRef="#br0" timeOffset="14291.3078">10983 11464 656 0,'0'0'95'0,"0"0"-17"15,0 0 48-15,0 0 15 16,0 0 11-16,0 0-18 15,0 0-46-15,97-83-41 0,-72 63-33 16,0-2-14-16,13-2-34 16,-8 6-156-16,-5 4-182 0</inkml:trace>
  <inkml:trace contextRef="#ctx0" brushRef="#br0" timeOffset="18132.8938">11427 12533 93 0,'0'0'46'16,"0"0"-46"-16,0 0-9 16,0 0 9-16,0 0 20 15,-83-8 9-15,72 4-7 16,1 1-5-16,1 0-10 16,4 0 11-16,1 0-16 15,-1 0 0-15,0 2-2 16,2 0 0-16,-2 1-20 15,2 0-3-15,-1 0-15 16,1 0 22-16,-2 0 9 0,0 0 7 16,-2 0 6-16,0 0 4 15,-2 0 26-15,3 0-20 16,-4 0 10-16,0 1-3 16,0-1 45-16,0 0 13 15,1 0-9-15,0 0-27 16,2 0 11-16,0 0 28 15,5 0 1-15,1 0 10 16,1 0-49-16,0-1-27 16,0-2-19-16,0 3 9 15,0 0 5-15,8 0-4 16,10 0 8-16,10 0 22 16,8 0 24-16,11 0-16 0,6 0-6 15,8 4-5-15,7-3 8 16,15-1 19-16,25 0-18 15,24-5-2-15,6-7-4 16,-11-2-6-16,-15 1-5 16,-23 2-2-16,-2-2-11 15,0-2 5-15,1 1-1 16,3-2 2-16,0 3 3 16,3 1 1-16,-3 2-3 15,7 0-1-15,0 1 0 16,1 2-3-16,-2 0 0 15,1-2 1-15,-5 1 8 16,-2 0-12-16,2 1 0 16,-3 2-5-16,-5-3 0 0,-12 4 1 15,-15-1 8-15,-13 0 5 16,-2 0-4-16,5-1 2 16,6-2-2-16,5-1-3 15,-2-1-2-15,-2 0 1 16,-3-1-11-16,1 0 7 15,-1 2 2-15,-4-2 2 16,0 3-6-16,-4 0-3 16,-1 3 0-16,-5 2-7 15,-5 2 0-15,-4 1 1 16,-5 0-1-16,-5 0-1 0,-5 0 1 16,-5 1-1-1,-2 4 0-15,-5-2-22 16,-2-3-2-16,0 3-27 0,-16 4-74 15,-9-2-49 1,-6-1-426-16</inkml:trace>
  <inkml:trace contextRef="#ctx0" brushRef="#br0" timeOffset="23604.5541">20780 14115 766 0,'0'0'101'15,"0"0"-101"-15,0 0-6 16,0 0 6-16,0 0 73 16,0 0 1-16,98 70 16 15,-58-51-8-15,7-1-2 16,5-1-11-16,3-4-2 16,6-3-2-16,2-6-4 15,1-4-2-15,0 0-1 0,3-11-10 16,-4-8-9-1,3-5 1-15,-4-6 1 0,-2-3-3 16,-2-4-6 0,-1 1-4-16,-5-1-8 0,-3-1-2 15,-7-2-5-15,-6-2-1 16,-2-2 4-16,-4-2 6 16,-2-3-6-16,0 2 6 15,-2-2 0-15,-1 3 0 16,-1 1-5-16,-2 3 4 15,-2-1-3-15,-4 4 1 16,-1-2 0-16,-4 0 6 16,-4-2-3-16,-4-1-8 15,-3-2-1-15,0-1 0 0,-3-6 2 16,-14 0-6-16,-2 2-8 16,-2 1 1-16,-3 4-1 15,-3 5 7-15,-4 4 9 16,-2 2-5-16,-3 1 0 15,-4 2-1-15,0 0-3 16,-3 5-2-16,-2 4-5 16,-1 1 0-16,-5 5-1 15,0 2-1-15,2 3 1 16,-2 5 0-16,-1 2 0 16,3 5-1-16,-4 0 1 15,0 0 0-15,-2 6 0 16,1 5 0-16,-4 2 0 0,3 2-2 15,1 4 2 1,4-1-1-16,3 1 1 0,4 3 0 16,3 2-1-16,4 0 1 15,-1 1 0-15,7 1-1 16,-2-1 0-16,4 2 1 16,3 1 0-16,1 2 0 15,0 1-1-15,1 3 1 16,3 0 0-16,-1 4 0 15,3-1-1-15,2 4-6 16,2-2 6-16,4 0 1 16,1 1 0-16,4 1-2 15,1 1-4-15,4 1 5 0,0 3-5 16,0-1 0-16,0 2 5 16,9-3 0-16,1 2 0 15,3-1 1-15,0-3-1 16,1 2 1-16,3-1 0 15,1-1 0-15,0-1-1 16,2-1 1-16,1 0 0 16,-2-3 0-16,3-3 1 15,-3-3-1-15,0-4 0 16,2-2 0-16,-1-5 0 16,1-2 1-16,3-2 1 15,-1-3 8-15,4-3 12 16,0 0-8-16,1-6-4 15,0 1 1-15,1-2-1 16,-3-2-4-16,-1-1-5 16,-3 0 5-16,-4 0-6 0,-6 0 1 15,-3 0 0-15,-4 0-1 16,-1 0 0-16,-4 0-19 16,0 0-21-16,0 1-37 15,-3 8-122-15,-11-1-189 16,-6 2-778-16</inkml:trace>
  <inkml:trace contextRef="#ctx0" brushRef="#br0" timeOffset="52665.1958">20031 15465 1031 0,'0'0'149'0,"0"0"-116"0,0 0-32 16,0 0 18-16,0 0 62 15,15 0 12-15,0 0-19 16,10-4-32-16,8-6 4 16,10-3-5-16,2 0-2 15,2-3-6-15,-3-1-7 16,-2 2-1-16,-4-1 1 16,-3 2-10-16,-6 3-10 15,-2 0-5-15,-3 5-1 16,-7 2 2-16,2 2-2 15,-6 2-25-15,-1 0-52 16,-5 0-69-16,0 0-60 16,-7 12-40-16,-2-3-111 0,-11 1-370 0</inkml:trace>
  <inkml:trace contextRef="#ctx0" brushRef="#br0" timeOffset="52923.1629">20141 15668 1005 0,'0'0'163'0,"0"0"-118"0,0 0-38 16,0 0 35-16,0 0 112 15,90-26-2-15,-41 4-44 16,8-4-49-16,9-3-29 15,1-2-18-15,2 1-6 16,-3 4-6-16,-2 2-1 16,20-5-82-16,-19 8-207 15,-6-3-462-15</inkml:trace>
  <inkml:trace contextRef="#ctx0" brushRef="#br0" timeOffset="54158.3804">22838 15204 902 0,'0'0'213'0,"0"0"-96"16,0 0-11-16,0 0 87 15,0 0-42-15,0 0-46 16,0 0-46-16,-24-24-17 16,24 24-13-16,0 0-11 15,0 3-18-15,2 18 0 16,8 12 16-16,6 10 31 15,2 11-8-15,-1 3-17 16,-1-3-11-16,-2-1-3 16,-2-6-6-16,1-8-1 15,-1-7 0-15,-2-8 0 16,-2-8-1-16,-2-9 0 0,-4-5-26 16,2-2 5-16,0-11-2 15,0-13 18-15,2-8 5 16,0-7 1-16,2-1-1 15,4 5 0-15,-2 5-1 16,1 9 0-16,2 8 1 16,-2 6-7-16,0 7 7 15,4 0 0-15,-1 3 17 16,4 13 34-16,0 2-7 16,-2 2-10-16,2 4-6 15,-1-2-3-15,0 1-10 16,-2-5-8-16,0-4-6 15,-1-2 0-15,0-7 5 0,2-2 3 16,3-3 21-16,0 0 16 16,4-8 4-16,0-10-7 15,1-4-18-15,-2-1-11 16,-2 0-7-16,-2 3-6 16,-6 4 1-16,-4 2-1 15,-3 8 0-15,-3 2-1 16,-2 3 0-16,0 1-32 15,0 0-32-15,0 0-43 16,0 0-64-16,0 12-66 0,-3 3-156 16,-7 0-306-16</inkml:trace>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7:14:17.246"/>
    </inkml:context>
    <inkml:brush xml:id="br0">
      <inkml:brushProperty name="width" value="0.05292" units="cm"/>
      <inkml:brushProperty name="height" value="0.05292" units="cm"/>
      <inkml:brushProperty name="color" value="#00B050"/>
    </inkml:brush>
  </inkml:definitions>
  <inkml:trace contextRef="#ctx0" brushRef="#br0">15337 3442 947 0,'0'0'276'0,"0"0"3"16,0 0-33-16,0 0-68 15,0 0-106-15,0 0-47 16,19 61 78-16,10-5 13 0,5 9-32 15,4 2-42-15,-5-6-21 16,3 4-14-16,-3-2-5 16,-5-10-2-16,-4-11-6 15,-7-11-86-15,-9-12-110 16,-16-13-107-16,-19-6-48 16,-9 0-435-16</inkml:trace>
  <inkml:trace contextRef="#ctx0" brushRef="#br0" timeOffset="194.6463">14765 3866 1129 0,'0'0'182'0,"0"0"-55"16,0 0-18 0,68-106 3-16,-6 53 0 0,31-19-8 15,28-17-35-15,16 5-30 16,-9 10-28-16,-15 24-11 15,-19 21-91-15,-11 12-112 16,-24 7-202-16,-16 3-316 0</inkml:trace>
  <inkml:trace contextRef="#ctx0" brushRef="#br0" timeOffset="1010.2507">15693 3663 1341 0,'0'0'162'16,"0"0"-117"-16,0 0-32 15,0 0-3-15,0 0 34 16,108-11 9-16,-67 21-23 16,-1 12-7-16,-9 10-10 15,-7 4 0-15,-13 5 30 16,-8 0-1-16,-3-3-22 15,-1-7-2-15,-10-9-12 16,-2-10 1-16,0-12 8 16,2-3 1-16,4-25-16 15,1-8-1-15,6-7-20 16,0-5-43-16,15-1 11 16,10 1-11-16,3 4 15 0,2 1 30 15,-4 3 17-15,-1-1 1 16,-7 5 1-16,-5 5 9 15,-7 4 20-15,-3 8 28 16,-3 9 26-16,0 3 15 16,0 7-10-16,-3 3-40 15,-6 15-31-15,-4 10-16 16,2 9 7-16,4 5-2 16,4 1 2-16,3-3-7 15,1-4 5-15,14-8-6 16,6-7 0-16,4-10-1 15,0-10 0-15,1-1-7 16,-2-13 8-16,-5-14-13 16,-5-4-5-16,-6-1 5 0,-4 0 12 15,-4 2-1-15,0 5 1 16,-4 4 1-16,-3 6 1 16,1 5 0-16,3 4 9 15,2 3 0-15,1 3-10 16,0 0-1-16,0 3-15 15,7 10 10-15,11 0 4 16,6 0 1-16,5-2-7 16,4-6-1-16,5-5 0 15,-1 0 8-15,-4-13 0 16,-6-6-10-16,-8-1-6 0,-8-3 6 16,-7-1 11-1,-4 2 1-15,0 2 0 0,0 8 12 16,0 5 42-16,0 6 13 15,0 1-42-15,0 0-26 16,0 6-10-16,5 8 8 16,8 9 2-16,1-1-1 15,2 0 1-15,-4 0 0 16,-3-5-30-16,-3-6-117 16,-6-11-84-16,-13-8-108 15,-8-14-492-15</inkml:trace>
  <inkml:trace contextRef="#ctx0" brushRef="#br0" timeOffset="1161.4881">16154 2962 933 0,'0'0'135'15,"0"0"11"-15,0 0-66 16,0 0-69-16,0 0-2 16,0 0-2-16,84 75 2 15,-11-28-9-15,-10-7-92 16,-4-5-285-16</inkml:trace>
  <inkml:trace contextRef="#ctx0" brushRef="#br0" timeOffset="1555.5838">16646 3193 823 0,'0'0'141'0,"0"0"-63"16,0 0 50-16,26 79 32 15,-11-47-38-15,2-1-59 16,0-2-27-16,1-1-19 16,-3-6-11-16,-3-6-5 15,-2-13-1-15,-2-3 1 16,-1-8 4-16,-3-18 2 16,2-6-6-16,2-4 5 15,-2 2-5-15,1 5 17 16,-1 7 8-16,0 5 6 15,0 5 3-15,-1 5-3 16,2 6-15-16,1 1-11 16,4 0-5-16,7 1 5 15,3 8 2-15,1 3 3 0,2-1 8 16,0 1-12-16,-2 0-1 16,-4-4-6-16,-2-2 0 15,-8-1 0-15,-1-2-41 16,-6-3-65-16,-2-2-41 15,0-9-88-15,-9-5-499 0</inkml:trace>
  <inkml:trace contextRef="#ctx0" brushRef="#br0" timeOffset="1825.4823">17025 3084 1275 0,'0'0'323'16,"0"0"-67"-16,0 0-163 16,0 0-51-16,0 0-33 15,0 0 30-15,0 0-2 16,72 79-21-16,-46-50-8 15,-4-5-8-15,-6-5-26 16,-6-16-151-16,-4-3-127 16,-6-4-247-16</inkml:trace>
  <inkml:trace contextRef="#ctx0" brushRef="#br0" timeOffset="1958.5289">16817 2744 692 0,'0'0'94'15,"0"0"-36"-15,0 0-34 16,71 89-11-16,2-41-7 16,-6-10-6-16,-5-6-121 0</inkml:trace>
  <inkml:trace contextRef="#ctx0" brushRef="#br0" timeOffset="2686.3114">17242 2984 743 0,'0'0'286'0,"0"0"-99"16,0 0-87-16,0 0 22 16,0 0-47-16,16 86-11 15,3-60-20-15,-1 1-15 16,3-4-20-16,-4-3-1 16,-3-7-2-16,-3-9-5 15,1-4-1-15,-4-15 10 16,2-16-4-16,-2-8 0 15,-2-2-5-15,2 4 15 16,-3 4 35-16,1 9 21 16,1 9-21-16,-1 11-17 0,4 4-33 15,7 0 0 1,4 11 0-16,5 6 0 0,6 3 0 16,2 1 1-16,5-4-1 15,0-8-1-15,3-8-40 16,2-2-46-16,-4-24 32 15,-5-14-118-15,-11-11-45 16,-18-7 17-16,-6-3 114 16,-15 4 86-16,-14 9 13 15,-1 13 143-15,4 14 12 16,2 15-36-16,5 5-55 16,8 12-42-16,6 14-20 15,5 8-9-15,0 3 2 16,20 1-2-16,4-6-4 15,4-2-1-15,1-11 5 16,-4-9-6-16,-3-10-6 16,-8 0 5-16,-7-18 1 0,-7-9 7 15,0 3 13-15,-10-2 49 16,-4 8 72-16,1 4 14 16,5 9-34-16,4 5-33 15,4 0-58-15,0 24-30 16,9 9 0-16,12 11 1 15,7 8 14-15,8 2 1 16,3 4 11-16,4 2 13 16,-3 2-9-16,-4 1-7 15,-6-2-11-15,-11-3-5 0,-10-5 2 16,-9-4-3-16,-6-4 20 16,-28 0 21-16,-32 8 4 15,-38 10-13-15,-38 8-11 16,-14-8-19-16,24-19-9 15,35-38-48-15,50-9-162 16,31-33-384-16</inkml:trace>
  <inkml:trace contextRef="#ctx0" brushRef="#br0" timeOffset="3084.6996">18776 2838 1020 0,'0'0'167'0,"0"0"-71"0,0 0-47 15,0 0 27-15,72-75-30 16,-9 22-37-16,41-30-9 16,-9 10-166-16,-5 3-319 0</inkml:trace>
  <inkml:trace contextRef="#ctx0" brushRef="#br0" timeOffset="3510.9795">19779 1857 1094 0,'0'0'329'0,"0"0"-1"16,0 0-20-16,0 0-123 15,0 0-67-15,0 0-60 16,0 0-43-16,-6 29-8 15,25 3 42-15,8 9-6 16,4 5 2-16,5 0-15 16,-3 2-21-16,0-1-7 15,-4-5-1-15,-3-3-1 16,-8-7-81-16,-9-10-68 16,-15-13-92-16,-13-8-100 15,-13-1-442-15</inkml:trace>
  <inkml:trace contextRef="#ctx0" brushRef="#br0" timeOffset="3694.5546">19406 1860 801 0,'0'0'199'16,"0"0"-105"-16,0 0-14 15,86-77 5-15,-35 46-25 16,22-5-30-16,-3 3-21 15,3 4-9-15,18-1-163 16,-25 14-148-16,-11 2-449 0</inkml:trace>
  <inkml:trace contextRef="#ctx0" brushRef="#br0" timeOffset="4509.344">20035 1821 660 0,'0'0'117'0,"0"0"-31"0,0 0 6 15,0 0-5-15,0 0-8 16,0 0-24-16,0 0-8 16,82 70-13-16,-65-70-8 15,-5-13 8-15,-5-4-5 16,-5-4-5-16,-2-6-6 16,0 0-7-16,-9-1-2 15,-8 5 11-15,-1 7 39 16,-2 9 51-16,-2 7-43 15,0 1-35-15,3 17-16 16,2 9 0-16,9 7-14 0,8 4-1 16,0 3 8-1,19-2-4-15,14-2-5 0,7-8 0 16,11-13-7-16,2-13-5 16,2-3-26-16,-4-22-58 15,-6-12-64-15,-12-7-34 16,-14-2 33-16,-13-7 63 15,-6 0 79-15,-10 7 19 16,-10 7 112-16,-2 9 71 16,3 13-29-16,2 9-48 15,4 5-43-15,5 2-31 16,5 13-25-16,3 9-7 16,3 1-7-16,18 1 6 0,6 1-1 15,4-4-8 1,0-4 9-16,0-5-8 0,-3-1 8 15,-9-4-15-15,-6 2-7 16,-6-2 5-16,-7 1 11 16,0 0 7-16,-10 4 9 15,-9 3 11-15,0 2 13 16,-1 0-3-16,4-1 9 16,6-1-11-16,3-3-12 15,7-2-15-15,0-4-1 16,13-6 1-16,12-2 0 15,6 0 1-15,4-19-1 16,4-10 5-16,-4-8-5 16,-9-11 1-16,-15-16-1 15,-11-19 0-15,-25 2 6 0,-10 11-7 16,-3 14 19-16,4 20 82 16,3 7 28-16,2 2 12 15,10 13-32-15,11 8-16 16,4 6-48-16,4 0-45 15,4 18-12-15,16 14 3 16,11 7 7-16,9 6 1 16,3 0 0-16,5 0 0 15,-5-1 1-15,-4-8-6 16,-7-5-65-16,-7-6-101 16,-12-8-87-16,-5-8-140 15,-8-7-348-15</inkml:trace>
  <inkml:trace contextRef="#ctx0" brushRef="#br0" timeOffset="4787.6592">20399 1755 461 0,'0'0'140'16,"81"-20"18"-16,-22-1-50 15,3-5 18-15,-6 0 18 16,-8-1 2-16,-12 2-24 15,-11 8-11-15,-11 5-10 16,-7 4 6-16,-4 5-17 16,0 3-25-16,3 0-45 0,3 9-20 15,4 8 21-15,5 4 35 16,3 4-20-16,0 1-17 16,-2-1-12-16,-1-2-7 15,-4-4-16-15,-8-8-113 16,-3-9-109-16,-3-2-337 0</inkml:trace>
  <inkml:trace contextRef="#ctx0" brushRef="#br0" timeOffset="4931.5904">20671 1255 854 0,'0'0'173'15,"0"0"-157"-15,0 0-15 16,0 0 0-16,83 80 1 15,-17-32-2-15,-8-9-80 0,-9-5-314 16</inkml:trace>
  <inkml:trace contextRef="#ctx0" brushRef="#br0" timeOffset="5268.2976">21017 1453 864 0,'0'0'133'15,"0"0"-20"-15,0 0-29 16,18 103 21-16,-2-68-12 16,2 0-35-16,-2-5-26 15,-1-7-17-15,-4-5-5 16,-5-6-10-16,-2-12 2 0,1 0 28 16,-4-21 36-16,3-9-40 15,-2-10 6-15,2-1 34 16,1 3 5-16,1 8-5 15,-1 10-12-15,3 7-17 16,1 10-22-16,4 3-15 16,9 4-1-16,4 13 1 15,6 3 0-15,4 3 2 16,0-1-2-16,-1-2 0 16,2-6-97-16,8-14-104 15,-7-4-154-15,-8-15-345 0</inkml:trace>
  <inkml:trace contextRef="#ctx0" brushRef="#br0" timeOffset="5645.5004">21525 1171 162 0,'0'0'899'15,"0"0"-711"-15,0 0-17 16,0 0-49-16,0 0-43 16,0 0-50-16,-85 33-20 15,82-2 2-15,3 6-10 16,0 1 0-16,9-4 5 15,5-9-5-15,4-9-1 16,-2-10-6-16,-1-6 1 16,0-10 4-16,-3-16 1 15,-5-6-10-15,-2-3 10 16,-4 4 1-16,-1 7 41 16,0 9 54-16,0 6 57 15,0 8-26-15,0 1-85 0,2 8-42 16,8 15-9-16,2 10 9 15,7 8 21-15,1 5-9 16,5 1 25-16,-1 3 17 16,0 0-17-16,-3-3-3 15,-5-2-9-15,-8-1-10 16,-8-1-7-16,-8 3-1 16,-37 11-7-16,-71 27-3 15,4-12-155-15,-16-2-443 0</inkml:trace>
  <inkml:trace contextRef="#ctx0" brushRef="#br0" timeOffset="7807.882">15583 4553 871 0,'0'0'95'0,"0"0"-83"16,155-3-5-16,-31-9 2 16,20-5 60-16,4 0 24 15,-2 0-1-15,-13 0-6 16,-1-3-7-16,7-5-10 15,2-9-10-15,0-10-6 16,1-7 5-16,-6-11 0 16,-2-5-13-16,-4-5-11 15,-6-6-6-15,-10-4-5 16,-10 2 11-16,-20 13-9 16,-21 13 7-16,-20 13 0 15,-7 7 2-15,-2-7 8 16,-1-4 16-16,-4-11 2 0,-4-12-11 15,-9-21-14 1,-1-25-22-16,-4-8-5 0,-2-2-7 16,-6 5 1-16,2 15-1 15,-5 1 0-15,0 11 0 16,-5 18 1-16,-3 16-1 16,-3 14 10-16,-3 5 2 15,-4-2-3-15,-10-5-4 16,-7-4 2-16,-11 8 15 15,-11 6-12-15,-17 2-11 16,-22 5 0-16,-19 5 0 16,-5 10 1-16,2 6 0 15,5 7-1-15,13 1 0 16,-6 0-1-16,-2 4-1 16,-9 12 2-16,-1 2 0 0,-6 4 0 15,1 7 0-15,4 3 0 16,6 3 1-16,4 5 5 15,3-1-6-15,9 3-1 16,8 2 0-16,4 2 0 16,1 1 0-16,-4 6 0 15,-2 2-5-15,-1 5 6 16,16-4 0-16,12-4 0 16,15-7 0-16,0 1-1 15,-20 22 1-15,-25 19 0 16,-20 25 0-16,-2 5 0 15,17-7-1-15,16-10-5 16,19-15 6-16,16-16 1 16,15-12 0-16,5 7-1 0,5 11-1 15,4 11-5-15,4-1-1 16,13-20 6-16,1-20 0 16,0-1-8-16,7 10 9 15,6 7-1-15,4 9 0 16,2-1 1-16,5-1 0 15,2-4 0-15,4-3 0 16,5-1 0-16,1-5 0 16,3-4 0-16,3-4-1 15,4 0 0-15,5-2 0 16,8-2 0-16,4-2 1 16,4-7-1-16,3-5 0 0,17-11 1 15,14-12-1-15,16-9 0 16,1-25 1-16,-22-6 0 15,-26 0 1-15,-29 7 5 16,-10 3 4-16,2-5-4 16,3-2-5-16,0 0 5 15,-8 3 2-15,-7 6-7 16,-5 8-1-16,-7 4 0 16,-5 6 1-16,-3 3-1 15,-1 1-6-15,0 0-16 16,0 0-61-16,2 8-98 15,-2 18-24-15,0-4-111 16,0-1-338-16</inkml:trace>
  <inkml:trace contextRef="#ctx0" brushRef="#br0" timeOffset="12056.4177">16528 5240 172 0,'0'0'629'0,"0"0"-444"0,0 0-21 16,0 0-28-16,2-87-42 15,22 72-14-15,6 5-34 16,7 6-14-16,3 4-8 16,5 0-4-16,-3 14-4 15,-3 10-3-15,-5 2 5 16,-9 6 5-16,-5 2 6 16,-11 3 9-16,-4-1-2 15,-5 0-2-15,0-2-3 16,-10-6-15-16,0-7 0 15,-1-6-7-15,-2-9 8 16,3-6 18-16,-1 0-5 16,0-8-20-16,2-10-10 0,1-6 0 15,5-6-9 1,3-2 3-16,0-5-4 0,1-1 0 16,6 0-3-16,-3 0-9 15,0 2 6-15,-4 3 7 16,0 2 2-16,0 2 7 15,-6 5 0-15,-4 5 0 16,-1 2 2-16,0 5-1 16,1 2 6-16,4 6-1 15,3 1 7-15,2 3 12 16,1 0-20-16,0 14-5 16,4 11 0-16,11 6 10 15,3 5 31-15,4 0 5 0,3-1 5 16,4-2 6-16,1-4-11 15,1-5-12-15,0-4-5 16,1-5-2-16,-4-5-8 16,-1-4 8-16,-4-6 4 15,-1 0-4-15,-4 0-1 16,-3-1-6-16,-2-7-4 16,-4 0-6-16,-3-1-8 15,-1 2 7-15,-3 3-9 16,-2 1-19-16,0 2-54 0,-4 1-112 15,-11 0-358 1,-4 0-475-16</inkml:trace>
  <inkml:trace contextRef="#ctx0" brushRef="#br0" timeOffset="12430.7888">17388 4867 965 0,'0'0'304'0,"0"0"-60"16,0 0-103-16,0 0-22 16,0 0 6-16,0 0-50 15,0 0-20-15,36-2 42 16,-14-8-14-16,3-4-41 16,3-6-22-16,-2 1-11 15,-2-3-9-15,-2 1 0 16,-4-1-37-16,-3 1-97 15,-8-7-111-15,-4 5-102 16,-3 1-388-16</inkml:trace>
  <inkml:trace contextRef="#ctx0" brushRef="#br0" timeOffset="12746.9074">17428 4529 963 0,'0'0'275'0,"0"0"-150"16,0 0-85-16,0 0 79 16,0 0 14-16,98 6-50 15,-59-6-26-15,2-4-25 16,0-3-14-16,-5 1 9 16,-5 3-12-16,-5 2-8 0,-8 1-5 15,-6 0-2-15,-5 11 2 16,-4 6 7-1,-3 6 5-15,0 5 7 0,-3 3 7 16,-9 4-6-16,-4-3-5 16,4-3-11-16,0-3-5 15,4-9-1-15,4-3-20 16,4-14-118-16,0 0-139 16,3-11-375-16</inkml:trace>
  <inkml:trace contextRef="#ctx0" brushRef="#br0" timeOffset="13277.5483">17935 4143 1145 0,'0'0'239'0,"0"0"-74"15,0 0-112-15,0 0 16 16,0 0 51-16,0 0-14 16,91 69-16-16,-55-54-17 15,2-1-19-15,0-8-23 16,-5-3-16-16,0-3-3 16,-10 0-6-16,-3-15 1 15,-8-3 5-15,-6-4 1 0,-6-3-4 16,0-2-9-16,0 1 8 15,-11 4-2-15,1 5-5 16,4 7 11-16,0 4 36 16,4 6 3-16,2 0-31 15,0 8-20-15,0 13-1 16,13 9 1-16,6 7 9 16,4 4 0-16,6 3 19 15,2 2 4-15,2 0 11 16,-2 0-23-16,1-3-2 15,-6-6-6-15,-3-2-3 16,-8-10-3-16,-6-5-5 16,-2-8 8-16,-7-5 3 15,0-2 6-15,-9-3 17 16,-13 1-9-16,-14 0-17 0,-6 0-9 16,-8 5-55-16,-33 26-93 15,11 0-158-15,0 5-458 0</inkml:trace>
  <inkml:trace contextRef="#ctx0" brushRef="#br0" timeOffset="14421.0685">17702 5249 550 0,'0'0'248'0,"0"0"-57"16,0 0-51-16,0 0 0 15,0 0 1-15,0 0-58 16,0 0-16-16,61-14-9 16,-41 7-1-16,2-1-11 15,2-5-3-15,3-3-7 16,1-2-4-16,2-3-13 16,0-3-5-16,1-2-13 15,-1-1 9-15,-2 1-4 16,-3-3-5-16,-5 2 7 0,-4 1 0 15,-3-1 12 1,-6-2 14-16,-2-1 7 0,-5-3 3 16,0-1-15-16,-5 0-13 15,-10-5-1-15,-6 0-14 16,-4-1 11-16,-2-1-12 16,0 2 0-16,2 2 0 15,-1 3 0-15,3 3 0 16,-2 4 1-16,2 1-1 15,0 2 2-15,-2 0-1 16,-4 4 8-16,1 2-2 16,-4 0 2-16,-1 3-8 15,-4 3 8-15,-1 2-2 16,-1 6 1-16,2 2 1 16,-2 2 3-16,-1 0 1 15,1 2 0-15,2 8 3 0,-3 3-2 16,4 3 5-16,-1 2 2 15,4 3-7-15,0 0 0 16,3 3-1-16,2-1 0 16,3 0 5-16,3 4 0 15,5 1-6-15,2 2-6 16,4 4-5-16,4 3 5 16,7 4-6-16,0 2 1 15,0 3-1-15,6 0 0 16,6 2 1-16,7 1-1 15,2 1 1-15,1-2 0 16,7-1 2-16,-1-4 3 16,5-2-5-16,0-5 11 0,5-7-3 15,0-2 3 1,4-5 6-16,2-7-3 0,1-6 3 16,4-4 2-16,3-5 4 15,-1 0-2-15,1-7-2 16,-3-9-8-16,-2-3 4 15,-5-4 0-15,-2-2-2 16,-6-2-7-16,-5-4 1 16,-6 2-7-16,-3 0 5 15,-4 3-5-15,-5 6 0 16,-5 4 1-16,-4 6 5 0,1 6-1 16,-3 3-6-1,0 1 0-15,0 1-48 0,-11 17-94 16,-16 26-122-16,2-5-332 15,0-3-733-15</inkml:trace>
  <inkml:trace contextRef="#ctx0" brushRef="#br0" timeOffset="15224.5491">18089 5246 863 0,'0'0'245'0,"0"0"22"16,0 0-45-16,0 0-57 15,0 0-48-15,0 0-54 16,0 0-18-16,7 61 62 16,18-22-8-16,7 7-28 0,5 1-21 15,-1 1-11 1,0 0-14-16,-2-2-13 0,-3-4-11 15,-4-6 1-15,-5-8-1 16,-6-11-1-16,-6-6-31 16,-7-10-80-16,-6-13-60 15,-13-10-81-15,-8-7-513 0</inkml:trace>
  <inkml:trace contextRef="#ctx0" brushRef="#br0" timeOffset="15681.88">17998 5213 872 0,'0'0'203'0,"0"0"6"15,0 0-77-15,-28 71 8 16,26-39-28-16,1 1-35 15,1-2-5-15,0 0-14 16,0-6-15-16,0-6-21 16,0-7-12-16,0-4-8 15,0-8 8-15,0 0 12 16,0-8 77-16,-2-15-16 16,-6-9-61-16,-1-5-15 15,1-4 10-15,6 1 8 0,2 5 13 16,0 5 9-16,7 6-14 15,7 7-8-15,2 6-7 16,2 5-9-16,9 5-8 16,6 1 0-16,4 0 8 15,4 4-7-15,-1 7 4 16,2 3-5-16,-5 3 5 16,-6-1-5-16,-4 2 0 15,-6 3 1-15,-2-1-2 16,-5-1 0-16,-1 2-62 15,-12 9-120-15,-1-5-210 16,0-5-828-16</inkml:trace>
  <inkml:trace contextRef="#ctx0" brushRef="#br0" timeOffset="26841.0377">15862 5201 492 0,'0'0'85'15,"0"0"-44"-15,0 0-24 16,0 0-3-16,0 0 5 0,0 0 69 16,36 37-17-16,-14-9 7 15,3 6-26-15,6 7 6 16,6 7 5-16,3 4-3 15,9 6-8-15,1 2-13 16,3 2-12-16,4 2 1 16,1-2-8-16,-2-3-10 15,-1-3-1-15,-4-4 0 16,0-5-8-16,-2-5 6 16,-2-7-5-16,0-3 7 15,0-9-1-15,2-3 2 16,3-6-1-16,2-4 0 15,4-7 1-15,5-3 19 16,2-3-1-16,11-21-17 16,18-12-1-16,19-17 2 0,9-8 1 15,-2 1-4-15,-7 6-2 16,-8 9 2-16,2 4-3 16,-1 7-5-16,-15 9 0 15,-19 6-1-15,-20 9 0 16,-6 1 1-16,5 2 1 15,9-3-2-15,6 0 1 16,-1 0-1-16,-6 2 0 16,-3-1 0-16,-3-3 0 15,-1 0 0-15,-1-5 0 16,-3-3 1-16,-2-1 0 16,-1-3-1-16,-3-3 1 0,-2-2 0 15,-3-1-1 1,-2-1 1-16,-4 0-1 0,-1-3 6 15,-3 1 3-15,-4-4 10 16,-2-4 7-16,-3-1-1 16,-2-5 5-16,-4-9-2 15,-4-14-6-15,-6 2-12 16,-2-4 6-16,0-1-9 16,-5-2-5-16,-15-22 5 15,-15-16-5-15,-5 1-1 16,-1 6 6-16,-2 17-7 15,9 25 0-15,4 10 0 16,5 10 0-16,2 4 2 16,-5-6-2-16,-4-3 0 15,-2-1 1-15,3 9 0 0,1 7 7 16,2 6-6-16,-2 5 12 16,1 3 9-16,0 4 3 15,-3 2-10-15,2 4 3 16,-3 2-1-16,1 1 1 15,-4 3-7-15,-1 1-12 16,-4 3 1-16,-4 0-1 16,-1 0 1-16,-6 12 0 15,-6 5-1-15,-4 6 0 16,-9 3-1-16,-4 3 1 16,0 5 1-16,-1 3-1 0,4 3 0 15,-1 6 0 1,-11 7 0-16,-13 12 5 0,8-6-5 15,10-4-6 1,9-4 6-16,13-4-1 0,-6 6 0 16,-7 8 1-16,2 1 0 15,2-3 0-15,1-1 0 16,-4-3 1-16,1-2 1 16,2 2-2-16,3-4 1 15,0 2-2-15,2 3 1 16,0 0 0-16,0 4 0 15,0-4 0-15,1-3 0 16,5-8 0-16,3-8-1 16,6-7 0-16,5-7 1 0,7-7 1 15,4-5-1-15,8-4 0 16,6-3 0-16,4-1 0 16,7-2 1-16,2-1 8 15,1 2 1-15,2-2-1 16,-1 0-8-16,1 0 2 15,0 0-2-15,0 0 0 16,0 0 0-16,0 0 0 16,0 0 0-16,0 0 0 15,0 0 0-15,0 0 5 16,0 0-5-16,0 0-1 16,0 0 1-16,0 0-1 15,0 0 0-15,0 0 1 16,0 0-1-16,0 0 1 15,0 0-1-15,0 0 0 0,0 0 0 16,0 0 0-16,0 0 0 16,0 0 0-16,0 0 0 15,0 0 0-15,0 0 0 16,0 0 0-16,0 0 0 16,0 0 0-16,0 0 1 15,0 0-1-15,0 0 0 16,0 0 0-16,0 0 0 15,0 0 0-15,0 0 0 16,0 0 0-16,0 0 0 16,0 0 0-16,0 0 0 15,0 0 0-15,0 0 0 16,0 0 0-16,0 0-1 0,0 0-1 16,0 0 2-16,0 0-6 15,0 0-3-15,0 0-18 16,0 0-19-16,0 0-21 15,0 0-22-15,0 0-32 16,0 0-41-16,0 2-62 16,0 1-8-16,0 1-51 15,0 1-308-15</inkml:trace>
  <inkml:trace contextRef="#ctx0" brushRef="#br0" timeOffset="46596.1959">21052 2311 914 0,'0'0'173'0,"0"0"-64"15,0 0-18-15,0 0-13 16,0 0-23-16,40-28-16 15,-14 8-18-15,1-1-15 16,4 0-6-16,4-2-5 16,-3 1-53-16,15-3-100 15,-13 6-60-15,-7 3-116 0</inkml:trace>
  <inkml:trace contextRef="#ctx0" brushRef="#br0" timeOffset="46810.1778">21139 2406 593 0,'0'0'121'0,"0"0"-25"16,0 0-37-16,0 0-20 16,0 0-9-16,0 0 66 15,0 0-11-15,73-33-36 0,-42 12-31 16,1 0-18-1,2-5-108-15,-5 9-102 0,-10 3-129 16</inkml:trace>
  <inkml:trace contextRef="#ctx0" brushRef="#br0" timeOffset="47004.4584">21157 2514 479 0,'0'0'90'0,"0"0"-34"0,0 0-13 16,0 0 41-16,0 0 37 16,0 0-15-16,101-42-30 15,-54 8-28-15,5-4-28 16,1-4-20-16,18-14-3 16,-13 11-159-16,-12 6-240 0</inkml:trace>
  <inkml:trace contextRef="#ctx0" brushRef="#br0" timeOffset="55343.1323">14674 1327 806 0,'0'0'181'0,"0"0"20"16,0 0 13-16,0 0-36 15,0 0-109-15,0 0-55 16,-20 25-14-16,34 20 7 15,5 9-1-15,4 6 7 0,1-1-11 16,3-5-1-16,0-5-1 16,2-17-118-16,-6-13-289 15,-7-17-670-15</inkml:trace>
  <inkml:trace contextRef="#ctx0" brushRef="#br0" timeOffset="55656.8745">14442 903 882 0,'0'0'136'15,"0"0"12"-15,0 0-47 16,0 0-76-16,0 0-12 0,0 0 19 16,0 0 5-16,73 85-3 15,-44-67-14-15,0-7-11 16,-8-3-2-16,-5-6-1 15,-5-2 0-15,-10 0 7 16,-1-5 51-16,0-8-21 16,-14-1-21-16,-5 0-13 15,-3 2-9-15,1 3 0 16,0 7-2-16,3 2-27 16,8 0-36-16,8 15-85 15,7 24-60-15,14-5-14 16,2 1-143-16</inkml:trace>
  <inkml:trace contextRef="#ctx0" brushRef="#br0" timeOffset="55860.9072">14846 1056 1031 0,'0'0'240'0,"0"0"-163"15,0 0-52-15,0 0 24 16,46 82 12-16,-19-33-3 16,3 5-29-16,7 8-18 15,1 2-11-15,9 13-72 0,-9-19-268 16,-10-13-664-16</inkml:trace>
  <inkml:trace contextRef="#ctx0" brushRef="#br0" timeOffset="56080.5386">15167 1286 1122 0,'0'0'207'16,"0"0"-95"-16,16 73 9 16,-1-26-31-16,6 10-13 15,4 3-23-15,3 1-22 16,2-1-16-16,-3-4-10 15,0-4-6-15,-1-8-34 16,-7-10-141-16,-10-17-155 0,-6-12-222 16,-3-5-183-16</inkml:trace>
  <inkml:trace contextRef="#ctx0" brushRef="#br0" timeOffset="56290.5824">15125 1291 715 0,'0'0'166'0,"0"0"21"15,-3-83-40-15,7 55-47 16,13 8-5-16,5 6-30 16,0 8-14-16,1 6-16 15,1 1-16-15,-3 18-6 16,-2 6 3-16,-5 9-3 16,-5 6 1-16,-5 3-6 15,-4 1-8-15,0-2 0 0,0 1-116 16,-7-10-182-16,1-15-382 0</inkml:trace>
  <inkml:trace contextRef="#ctx0" brushRef="#br0" timeOffset="57556.7848">16060 964 849 0,'0'0'263'0,"0"0"7"16,0 0-83-16,0 0-68 16,0 0-34-16,0 0-32 15,0 0 5-15,-37 95-4 16,37-59-18-16,0 0-7 16,7 1-11-16,8-3-4 15,3-7-13-15,-1-9 0 16,-1-5 0-16,-3-12-1 0,-1-1 1 15,-3-11 17-15,-4-18 51 16,-2-10 2-16,-3-9-39 16,-5-10-11-16,-15 0-8 15,-7 4-7-15,-3 6-4 16,0 12 4-16,6 12-6 16,5 12-1-16,8 9-6 15,4 3-10-15,7 0-65 16,0 8-88-16,8 3-33 15,27-1-36-15,-2-3-61 16,-4-4-210-16</inkml:trace>
  <inkml:trace contextRef="#ctx0" brushRef="#br0" timeOffset="57745.2586">16035 646 1114 0,'0'0'265'0,"0"0"11"16,0 0-61-16,0 0-31 15,0 0-106-15,0 0-78 16,0 0-8-16,1 28 7 16,30 8 1-16,5 7 1 15,3 4-1-15,3 2-10 16,10 18-166-16,-7-14-144 16,-12-13-346-16</inkml:trace>
  <inkml:trace contextRef="#ctx0" brushRef="#br0" timeOffset="57935.1893">16334 710 1079 0,'0'0'284'0,"0"0"-201"16,0 0-38-16,0 0 33 16,38 100-2-16,-10-57-29 15,7 4-22-15,3 4-12 16,0 4-2-16,-1 4-11 15,-3 19-80-15,-11-15-216 16,-10-14-394-16</inkml:trace>
  <inkml:trace contextRef="#ctx0" brushRef="#br0" timeOffset="58153.6046">16348 681 755 0,'0'0'102'0,"0"0"-32"16,0 0 5-16,91-51 51 16,-48 47-18-16,6 4-24 15,-1 0 12-15,-3 9-34 16,-9 12-25-16,-8 6-14 16,-10 7-1-16,-12 8 0 15,-12 35-22-15,-15-7-50 16,-7-7-507-16</inkml:trace>
  <inkml:trace contextRef="#ctx0" brushRef="#br0" timeOffset="58708.6892">19000 1049 978 0,'0'0'285'16,"0"0"-154"-16,0 0-86 15,0 0 27-15,0 0 45 16,49 102-50-16,-31-62-37 15,-1-1-17-15,-3 0-6 16,-2-6-7-16,-2-5-77 16,-3-8-178-16,-7-11-337 0</inkml:trace>
  <inkml:trace contextRef="#ctx0" brushRef="#br0" timeOffset="58987.4782">18857 810 785 0,'0'0'150'0,"0"0"-16"16,0 0-47-16,0 0 0 15,0 0-25-15,0 0-27 16,19 74-23-16,2-62-2 16,0-7-3-16,-5-5 0 15,-2 0-1-15,-7-4 9 16,-5-12 27-16,-2-2-9 15,-2-1-13-15,-12 0-12 0,-5 4-8 16,0 3 0 0,2 8-1-16,3 4-34 0,6 3-55 15,8 24-80 1,5 0-47-16,11-1-144 0</inkml:trace>
  <inkml:trace contextRef="#ctx0" brushRef="#br0" timeOffset="59194.7948">19282 926 1219 0,'0'0'214'16,"0"0"-121"-16,0 0-68 15,0 0-12-15,0 0 28 0,46 102-6 16,-18-57-15-16,2 3-8 15,0 2-12-15,8 12-21 16,-9-12-150-16,-3-14-232 0</inkml:trace>
  <inkml:trace contextRef="#ctx0" brushRef="#br0" timeOffset="59396.9874">19576 969 1243 0,'0'0'248'16,"0"0"-160"-16,0 0-32 16,0 0 26-16,21 95-9 0,-1-57-19 15,6 4-7 1,-2 2-34-16,0-1-1 0,-2 0-12 16,-8-4-75-16,-4-10-127 15,-9-12-200-15,-1-13-420 0</inkml:trace>
  <inkml:trace contextRef="#ctx0" brushRef="#br0" timeOffset="59623.8402">19574 926 978 0,'0'0'178'16,"0"0"-88"-16,0 0-44 0,0 0 28 15,0 0 4 1,0 0-24-16,105-23 1 0,-79 29-31 15,-4 8-10-15,-2 8 2 16,-8 6-1-16,-4 7 8 16,-8 2-1-16,0 6-12 15,-2-4-5-15,-7-3-5 16,9-12-151-16,0-12-241 16,0-12-656-16</inkml:trace>
  <inkml:trace contextRef="#ctx0" brushRef="#br0" timeOffset="60041.986">20166 691 1091 0,'0'0'153'15,"0"0"-145"-15,0 0-8 16,0 0 17-16,42 109 18 16,-18-64-3-16,1 4-16 15,-2-1-13-15,-7 0 4 16,-2-7-6-16,-4-10-1 16,-4-12 0-16,-4-16 1 15,-1-3 32-15,-1-20 83 16,0-10-39-16,2-3-14 0,2-1 0 15,5 4-14 1,0 4-15-16,5 9-18 0,-1 3-10 16,2 6-5-16,0 3-1 15,-2 5 0-15,-1 0-1 16,-3 0 0-16,-5 13-5 16,-2 6 4-16,-2 5-5 15,-5 8-19-15,-15 3-49 16,-18 5-112-16,7-8-172 15,3-12-448-15</inkml:trace>
  <inkml:trace contextRef="#ctx0" brushRef="#br0" timeOffset="60364.3008">20516 793 1139 0,'0'0'175'0,"0"0"-104"16,0 0-30-16,0 0 61 16,0 0-38-16,7 84-21 15,5-62-8-15,3 0-14 16,1-3-15-16,-2-4 2 16,-3-6-6-16,-3-4-1 15,-3-5 1-15,-2 0 15 16,-2-7 23-16,-1-12-1 0,0-7-24 15,0-4-5-15,-9-2-10 16,-10 2-22-16,2 5 2 16,-2 10-26-16,2 6-56 15,4 7-58-15,9 2-43 16,4 14-105-16,0-4-213 0</inkml:trace>
  <inkml:trace contextRef="#ctx0" brushRef="#br0" timeOffset="60585.8275">20709 681 1136 0,'0'0'335'0,"0"0"-209"16,0 0-79-16,0 0-36 15,0 0-10-15,0 0 18 16,0 0-4-16,81 96-6 15,-54-63 2-15,-2 1-5 16,-5-1-6-16,-2 6-82 16,-7-7-143-16,-6-10-301 0</inkml:trace>
  <inkml:trace contextRef="#ctx0" brushRef="#br0" timeOffset="61039.9514">20735 860 418 0,'0'0'517'0,"0"0"-424"16,0 0-37-16,0 0-36 16,0 0 2-16,0 0-12 15,100-75-4-15,-68 53-4 16,0 0-2-16,-9-2 8 16,-4 0-7-16,-6 0 11 15,-7 3-5-15,-4 2 23 16,-2 3 57-16,0 9 25 15,0 2 42-15,0 5-74 16,0 0-71-16,4 11-9 16,2 12 0-16,6 5 1 15,1 3 6-15,3 2-6 0,1-1 1 16,1-1-1 0,-1-4 0-16,-3-8 0 0,-2-4 0 15,0-8-1-15,-3-7 0 16,-1 0 7-16,2 0 34 15,-3-6 19-15,1 2 4 16,0 1-15-16,2 3-32 16,2 0-16-16,5 0 11 15,2 0 9-15,0 6-10 16,-1-1 7-16,0 2-8 16,-2-3 3-16,-2-2-5 15,-1-2-2-15,2 0-6 16,-1-17-41-16,-1-5-202 15,-10-6-825-15</inkml:trace>
  <inkml:trace contextRef="#ctx0" brushRef="#br0" timeOffset="82008.7714">20065 2719 398 0,'0'0'45'0,"0"0"22"16,0 0 99-16,117 30-1 15,-46-24-21-15,26-6-18 16,33 0 16-16,13-17-36 16,-7-8-19-16,-11-3-35 15,-15-4-7-15,2-4-19 16,-1-5-10-16,-6-4-1 15,-6-2-2 1,-20 2-6-16,-18 8-6 0,-15 2 6 16,-6 0 6-16,5-7 25 15,3-7 9-15,0-8 7 16,-7-1 6-16,-8 2 20 16,-4 0-12-16,-5 5 18 15,0-2-11-15,-2 1-25 16,0 0-17-16,-1-1-14 0,-2 2-4 15,-1 0 14-15,-3-2-2 16,-3-5-8-16,-1 2-7 16,-5-2 3-16,-6 2 7 15,0 1-11-15,-5 3-4 16,-13 3-6-16,-3 7 10 16,-4 4 8-16,-6 2-6 15,-2 4-4-15,-6 3-9 16,-3 4 1-16,-5 1-1 15,-3 5 0-15,-5 2 1 16,-1 3-1-16,-3 2 1 16,-3 5-1-16,-4-1 0 15,-14 6 0-15,-17 2 0 16,-17 0-1-16,-2 8 0 16,4 6 0-16,9 3-6 0,10 2 7 15,-3 0-1-15,-6 5 1 16,-2 5 0-16,-2 1-1 15,3 6 1-15,2 2 0 16,7-1 0-16,16-3 1 16,14-5 3-16,16-3-4 15,2 1-6-15,-3 7 6 16,-8 5-1-16,-1 9 0 16,7-1-6-16,6 3 5 15,8 3 1-15,3-2-7 16,4 4 7-16,7-1-5 15,4-1 4-15,6 0-4 0,6 0 6 16,5 0-1-16,2 3 0 16,0 0 0-16,15-1 0 15,2-2-1-15,8 1-3 16,0-3 4-16,9 1 1 16,4-2-2-16,5 1 1 15,2-4-5-15,5 1 6 16,4-4-1-16,2-2 1 15,6-5 0-15,0-2 1 16,4-9 12-16,0-3-1 16,-1-7-2-16,1-4-1 0,-2-4 0 15,-1-1-8-15,-1-3 1 16,-3-3 5-16,-1-1-7 16,-2 0 1-16,0-3-1 15,-3-9 6-15,-2-2-5 16,-6-6 10-16,-4-1-10 15,-3 1 11-15,-7-2-1 16,-4 5 3-16,-8 2-1 16,-3 2-4-16,-6 5 0 15,-4 3-7-15,-5 1 6 16,-1 4 0-16,0 0-8 16,-37 16-52-16,-4 9-108 15,-14 4-372-15</inkml:trace>
  <inkml:trace contextRef="#ctx0" brushRef="#br0" timeOffset="88553.1198">3213 14311 348 0,'0'0'73'15,"0"0"-34"-15,0 0-18 16,0 0 20-16,0 0 55 16,0 0 19-16,80 2-24 15,-40-2-22-15,9 0-9 16,3 0-5-16,0 0 5 0,3 0-9 15,2-5-16-15,0 2-11 16,3-1-2-16,5 2-2 16,0-1 9-16,3-1 10 15,2 3-14-15,0 0-6 16,-3 1 7-16,-1 0-7 16,5 0-8-16,-4 0-2 15,15 0 0-15,15 0-8 16,-7 4 8-16,-11 1-3 15,-9 0 1-15,-18-1-6 16,5 2-1-16,9 0 1 16,-3-2 5-16,-4 0-5 15,-1-2-1-15,-1-2 7 0,-2 3 4 16,-3-3-3 0,-2 0-7-16,5 4 8 0,-6-1-9 15,-3 1 0 1,3 2 1-16,-1-1-1 0,0 1 0 15,1-3 0-15,-2 4 1 16,3-2-1-16,-1-1 0 16,-3-1 1-16,0-2-1 15,-2-1 1-15,-4 0-1 16,-1 0 8-16,-5 0 8 16,2-4-3-16,-2 0 1 15,-1-3 5-15,0 0-4 16,3-1-4-16,-3-2-3 15,2-1-8-15,-2-2 11 0,1-2 4 16,-1 1-14-16,-3-2 17 16,-2 3-2-16,-1-1-9 15,-3 0 2-15,-3 1 2 16,0 1-2-16,-2-2 1 16,-3 2 1-16,1-3 0 15,-2 3-2-15,0-2-2 16,-2 1 3-16,2 1-2 15,-3-1-7-15,1 0 1 16,-2 1 6-16,3 0-8 16,-3 1 1-16,0-3 9 15,-1 2 2-15,2-3 0 16,-3 1-1-16,0 0 1 16,1-1-6-16,-1 1 0 15,-1 2-5-15,-2-1 8 0,1 1-3 16,-1-3 2-16,-1 3 0 15,-2-2-1-15,1 0 6 16,1 0 2-16,-2 1 0 16,-2-1 1-16,2 1 0 15,0-1-6-15,2-1-8 16,-2 1-1-16,0 0 1 16,-3 2-1-16,4-1 0 15,-2 4 0-15,-1-2-1 16,1 2 1-16,-2-3 0 15,0 0 0-15,0 2 9 16,0-2 5-16,0-2 1 16,-9-1 11-16,-2-2 0 0,1 0-7 15,-2-2-2 1,0 2 1-16,-3 0-3 0,4 0-4 16,0 3-1-16,0-1-10 15,2-1 8-15,-1 1-2 16,-1 3-5-16,2-3 10 15,-4 1-5-15,-2-2 0 16,-1 0-5-16,-4 2-1 16,-2-3 5-16,-5 2-5 15,-4 0 1-15,-4 1 4 16,-6 7 10-16,0 0-15 16,-5 2 7-16,-3 4 2 15,-2 1-9-15,0 0 5 0,-1 0-4 16,1 0-1-16,2 3 5 15,-3 5-6-15,0 1 0 16,-3 3 0 0,1 1 0-16,-5 3 0 0,-1 1 1 15,4 2-1-15,-3 3 1 16,-1 1 0-16,2 0-1 16,0 1 0-16,1-4 1 15,3-1-1-15,2-4 0 16,0-4-1-16,3-1 1 15,-2-3-1-15,3-1 0 16,2-1 1-16,-2-3 0 0,3 0 0 16,1-2-1-16,-2 0 1 15,1 0 0-15,0 0 0 16,-1 0 0-16,-5 0 0 16,0 0 0-16,-1 0 0 15,0 0 0-15,4 0 1 16,-1-2-1-16,4-3 2 15,-1 0-1-15,3-2-1 16,1-3 0-16,3 0 1 16,5-2-1-16,-1 0 0 15,5 0 0-15,1 1 0 16,-1 1 0-16,0-1-1 16,-2 0-6-16,5 2 6 15,-6-1 0-15,3 0-5 16,2 2-1-16,-1-1 5 0,0 1-4 15,0 1 5-15,1 2 0 16,0 0 0-16,-2 3-7 16,0 2 7-16,-1 0-12 15,1 0 2-15,0 0 2 16,-1 10 8-16,-1-1-5 16,1 1 3-16,0 2 2 15,-2-2 0-15,0 3 0 16,5 1-1-16,-2 3 1 15,3 0-5-15,0 4 6 16,-1 2-1-16,5 3 0 16,-2 0 0-16,1 3-1 15,2 2-4-15,5-1 6 16,-2 4-1-16,7-3 0 0,-3 2 0 16,5 1 0-16,-2-1 0 15,6 1-1-15,4 1-4 16,1-1 5-16,1-2-1 15,0 4 1-15,0-2-1 16,3 2 2-16,7-2-6 16,4 2 0-16,-1-1 5 15,5 1-2-15,0 0 2 16,0 1 1-16,6 0 0 16,1-2-1-16,3 0-5 15,2-2 6-15,6-4 0 0,3-2 0 16,4-4 0-16,3-6 10 15,2-2-3-15,-3-5-6 16,1-6 8-16,-1-4-3 16,-2 0 2-16,-1-9 4 15,-3-6 2-15,-1-4-12 16,-5-1 10-16,-2-3-10 16,-6 0-1-16,-2 1-1 15,-2 3-1-15,-5 5-63 16,4 6-82-16,8 8-83 15,-5 0-251-15,-3 8-537 0</inkml:trace>
  <inkml:trace contextRef="#ctx0" brushRef="#br0" timeOffset="91960.5503">17453 7157 667 0,'0'0'283'16,"0"0"-72"-16,0 0 14 15,0 0 51-15,0 0-49 16,-71-75-24-16,67 75-79 16,4 0-59-16,0 13-35 15,13 31-29-15,18 30 18 16,5 4 24-16,-1-3-8 16,3-8 0-16,-4-13-16 15,5 8-12-15,6 5-1 16,-5-2-6-16,-3-6 0 15,-5-9-33-15,-8-7-55 16,-6-6-42-16,-8-4-96 16,-10-3-51-16,-12-9-235 15,-12-10-618-15</inkml:trace>
  <inkml:trace contextRef="#ctx0" brushRef="#br0" timeOffset="95369.6735">14226 15725 552 0,'0'0'144'16,"0"0"41"-16,0 0 30 16,0 0-9-16,0 0 19 15,0 0-83-15,-45 4-66 0,37 36-41 16,1 43 24-16,4 38 55 16,3 21 10-16,0 0-31 15,6-14-22-15,7-16-19 16,-1-3-12-16,3-3-12 15,-2-10-16-15,1-7-12 16,1-18 1-16,-3-16-1 16,0-13 0-16,-2-4-11 15,1-4-48-15,3-4-84 16,2-11-95-16,-5-12-92 16,-5-7-199-16</inkml:trace>
  <inkml:trace contextRef="#ctx0" brushRef="#br0" timeOffset="96811.5634">14202 15790 586 0,'0'0'156'0,"0"0"-69"16,0 0-45-16,0 0 89 16,104 12 11-16,-1-4 0 15,45-2-4-15,32-2-19 16,24-4-23-16,14-1-22 16,11-14-17-16,18-2 15 15,14-4-25-15,15-1-11 16,9-4 2-16,4 1-4 15,5 0-1-15,-4 2-21 16,-4 3 7-16,-2 2 5 0,6 2 5 16,4 4 18-16,4 6-1 15,-1 6-19-15,-10 0-15 16,-10 3-12-16,-13 7 0 16,-9 0 0-16,-11 1 1 15,-14-3 0-15,-9 0 1 16,-16-3-2-16,-10-4 0 15,-15-1 0-15,-16 0 2 16,-16 0-2-16,-18 0 0 16,-33-1 0-16,-24-2 0 15,-28 1 1-15,-13 2 0 16,-3 0-1-16,-4-3 1 0,-6 3-1 16,-11 0-1-1,-5 0 0-15,-3 0 0 16,0 13-14-16,0 8 15 0,2 9-1 15,1 10 1-15,-1 20-1 16,7 26 1-16,2 22 0 16,5 6 7-16,2-7 11 15,4-11-11-15,-1-11 5 16,2-3 0-16,1 0-11 16,-4-14 9-16,-4-14-9 15,-3-13 0-15,-6-4 5 16,-1 2-6-16,-1 1 1 15,-5 1-1-15,0-7 1 16,-17-5 0-16,-14-6 6 16,-29-3 9-16,-35 0-8 0,-48-4-7 15,-27-4 0 1,-17-6 5-16,-5-1-5 16,-2-1 5-16,-12 2-4 0,-16 3-1 15,-14 0-1-15,-14 3 0 16,-10 0-1-16,-7 2 1 15,0 4 1-15,-3 2-1 16,3 4 0-16,-3 0 0 16,4 0 2-16,0-2-2 15,7-1 0-15,3-4-1 0,8 0 1 16,7-2 1 0,7-1 5-16,8 0-6 0,3-1-1 15,13-2 0-15,11-3 1 16,16-2 1-16,16-3-1 15,12-2 0-15,15-1-1 16,8 0 1-16,14 0 0 16,4-4 1-16,9 1 1 15,5 1-1-15,4 2 0 16,16 0-1-16,17 0 0 16,17 0-1-16,6 0 1 15,-4 0 1-15,-2 0-1 16,-2 0 1-16,5 0 0 15,7 0 0-15,7 0 0 16,4 0-1-16,6 0 0 0,3 0 0 16,5 0 0-1,1 0 1-15,3 0-1 0,-1 0 1 16,2 0-1-16,0 0 1 16,-1 0 5-16,-3 0-6 15,2-1 1-15,-4-1-1 16,2 0 0-16,2-1 0 15,0 2 1-15,1 0-1 16,0 0 0-16,0-1 0 16,1 1 1-16,-2-2-1 15,5-2 1-15,-3 0 0 16,3-2 1-16,0-1 5 16,-2-3 9-16,1-4-5 15,-2-6-10-15,1-9-1 16,1-8-6-16,-1-11-33 15,2-7-54-15,3-25-124 0,0 12-141 16,11 6-537-16</inkml:trace>
  <inkml:trace contextRef="#ctx0" brushRef="#br0" timeOffset="98880.1347">20367 15791 48 0,'0'0'117'16,"0"0"-73"-16,0 0-31 15,0 0 2-15,0 0-14 16,0 0 0-16,0 0 0 15,-77-9 38-15,70 4 32 16,0 0-24-16,4-1-29 16,-1-2-18-16,1 2-5 15,2-1-42-15,1 0-30 16,0 3-19-16,0-1 5 16,0 0 6-16</inkml:trace>
  <inkml:trace contextRef="#ctx0" brushRef="#br0" timeOffset="99153.5051">20367 15791 32 0,'-105'-93'123'0,"102"88"31"15,0-2 30-15,-3 1 3 16,2 0 4-16,1 1-11 16,-2 1-3-16,2-1 17 15,0 4-8-15,0 0-18 16,0 1-17-16,0 1-53 16,0 20-54-16,-3 28-13 15,-1 35 70-15,1 39 9 16,-2 17-26-16,4 6-10 15,0-7-19-15,4-16 2 16,0-7-16-16,0-9-11 0,1-13-9 16,6-21-7-1,-1-16-13-15,-1-15 0 0,-1-11-1 16,1-2 0-16,-1-3 0 16,-1-6 0-16,0-12-54 15,-6-14-62-15,-10-15-77 16,-15-11-459-16</inkml:trace>
  <inkml:trace contextRef="#ctx0" brushRef="#br0" timeOffset="99755.8019">15973 15649 584 0,'0'0'262'16,"0"0"2"-16,0 0-12 16,-23-92-12-16,15 68-52 15,1 6-31-15,2 7-6 16,2 7-39-16,2 4-49 0,1 0-44 15,0 16-19-15,4 13-4 16,14 14 4-16,4 6 1 16,1 5-1-16,2 0 0 15,-1-4 0-15,-3-4-64 16,-4-10-98-16,-4-9-92 16,-7-12-148-16,-6-11-245 0</inkml:trace>
  <inkml:trace contextRef="#ctx0" brushRef="#br0" timeOffset="100536.2864">15491 15573 967 0,'0'0'143'16,"0"0"-16"-16,0 0 83 0,0 0-108 16,37-81-48-16,36 47-5 15,30-5-9-15,7 0-15 16,-13 13-8-16,-25 10 1 15,-25 11-10-15,-7 5-7 16,1 0 7-16,-4 7-8 16,-1 14-1-16,-17 7-5 15,-14 8 4-15,-5 4-5 16,-18 6 1-16,-14-3 6 16,-3-1-1-16,-1-8 1 15,6-8-2-15,11-11-5 16,4-8 4-16,10-7-3 15,5-9-26-15,2-15-29 0,20-9-35 16,11-5-17 0,7-2 15-16,11 3 49 0,1 1 27 15,-4 4 14-15,-2 3 8 16,-10 1 7-16,-10 7 9 16,-9 6 35-16,-6 4 43 15,-8 8 35-15,-3 3-20 16,0 3-58-16,-10 16-16 15,-3 6-20-15,0 8-3 16,1 1 7-16,5 0-3 16,3 0-2-16,4-5-2 15,0-8-9-15,10-4-2 16,6-6 0-16,0-9-1 16,4-2-28-16,-3-7 3 15,-5-14-16-15,-2-6-4 0,-6-2 4 16,0-1 5-16,-4 4 20 15,2 4 15-15,-2 7 1 16,0 6 0-16,0 6 23 16,0 3-8-16,1 0-15 15,2 5-6-15,3 10 6 16,5 0 1-16,5-1 7 16,4 0-8-16,7-5 1 15,2-6 1-15,4-3-1 16,-1 0 8-16,-6-2-3 15,-6-8 1-15,-7-4 0 16,-6 4-6-16,-2 3 9 0,-5 4 30 16,0 3 33-1,0 0-28-15,4 2-45 0,1 16 9 16,3 3-8-16,0 8 15 16,0-1-10-16,-2 0-6 15,0-4 0-15,-2-11-86 16,2-7-124-16,-6-6-357 0</inkml:trace>
  <inkml:trace contextRef="#ctx0" brushRef="#br0" timeOffset="100673.6523">16588 15097 707 0,'0'0'166'0,"0"0"-42"0,0 0-95 15,0 0-8-15,0 0-3 16,55 97-18-16,-19-53-50 15,0-3-206-15</inkml:trace>
  <inkml:trace contextRef="#ctx0" brushRef="#br0" timeOffset="100977.9589">16885 15342 796 0,'0'0'192'16,"0"0"-135"-16,0 0 12 15,0 0 38-15,0 0 9 16,27 99-20-16,-22-72-38 0,-1-1-33 16,-4-5-11-16,0-3-5 15,0-8 0-15,-6-8 7 16,-1-2 99-16,2-19-57 16,4-13 14-16,1-9-15 15,0-4-16-15,1 3-5 16,12 8 42-16,2 13 5 15,5 10-25-15,2 11-30 16,6 5-16-16,3 17-3 16,4 9-2-16,2 5-7 15,26 7-13-15,-7-10-203 16,-2-9-449-16</inkml:trace>
  <inkml:trace contextRef="#ctx0" brushRef="#br0" timeOffset="101718.8751">20799 15034 1051 0,'0'0'266'16,"0"0"15"-16,0 0-104 16,0 0-35-16,0 0-52 0,0 0-64 15,0 0-6 1,22 41 51-16,-1 4 19 0,3 7-4 16,1 3-18-16,2 1-21 15,-3-5-18-15,2-5-21 16,-3-9-6-16,-2-7-1 15,-4-10-1-15,-4-10-20 16,-6-9-43-16,-2-1-21 16,-5-34-11-16,-2-2-203 15,-10-9-354-15</inkml:trace>
  <inkml:trace contextRef="#ctx0" brushRef="#br0" timeOffset="102705.6796">20671 15143 514 0,'0'0'96'0,"0"0"-3"16,0 0 40-16,98 19 7 15,-46-19-49-15,8 0-48 16,3-4-24-16,-5-6-10 16,-1 0-9-16,-13 1 9 15,-8 1-9-15,-9-1 1 16,-10 3 0-16,-4-2 6 15,-9 1 12-15,-2 3 55 16,-2 1 29-16,0 2-5 16,-3 1-16-16,-11 0-30 15,1 0-27-15,-3 7-15 0,0 7-4 16,3 3-6 0,6 3-1-16,4 2-1 0,3 2-5 15,6-2 6 1,14-2-8-16,6-6-16 0,2-5 8 15,-1-6 11-15,-4-3-6 16,-4-3 6-16,-7-13 6 16,-4-7 1-16,-3-3 1 15,-5-4 8-15,0-2-10 16,0 4 1-16,-8 2 0 16,-5 6 5-16,3 9-5 15,-2 5 20-15,1 6 0 16,2 0-20-16,5 17-1 15,2 5-7-15,2 3 5 0,6 3-4 16,20-1-1-16,6-5-35 16,12-7-5-16,7-9 20 15,2-6 2-15,-3-3-20 16,-3-17-49-16,-9-7 8 16,-12-2 33-16,-6-6 46 15,-10-2 7-15,-7 1 47 16,-3 4 58-16,0 5 9 15,-10 10 1-15,-4 7-18 16,2 10-28-16,1 0-44 16,6 10-25-16,5 12 0 15,0 2-6-15,9 1 5 16,10-2 0-16,7-3 0 16,1-2 1-16,1-3 0 0,-1 0 8 15,-6-1-1-15,-5 1-4 16,-5 1-2-16,-8 1 0 15,-3 2 15-15,0 1 27 16,-5 0 11-16,-4 2 3 16,1-2-7-16,5-4-22 15,3-2-19-15,0-3-8 16,13-2-1-16,9-5 0 16,8-4 1-16,2 0-1 15,1-13 5-15,-3-7-5 16,-5-11-1-16,-6-5-31 15,-6-10-6-15,-7-4-5 0,-6-5 20 16,0 2 16-16,-2 7 7 16,-7 9 28-16,-1 13 51 15,4 9-2-15,3 9 3 16,3 6-38-16,0 2-42 16,0 18-25-16,5 14 24 15,11 6 1-15,2 6 2 16,3 1 4-16,-2-1-6 15,-3-4 0-15,-2-2-1 16,-8-4-75-16,-6-3-93 16,0-8-181-16,-3-13-495 0</inkml:trace>
  <inkml:trace contextRef="#ctx0" brushRef="#br0" timeOffset="102874.7806">21673 15084 117 0,'0'0'973'0,"0"0"-860"16,100-4 32-16,-12-10-10 15,-3-3 18-15,-6 2-93 16,1-8-60-16,-32 9-53 16,-15-1-491-16</inkml:trace>
  <inkml:trace contextRef="#ctx0" brushRef="#br0" timeOffset="104193.8164">18612 15656 165 0,'0'0'189'0,"0"0"-94"0,0 0 13 16,0 0-26-16,0 0-43 16,0 0-29-16,0-4-9 15,-4 2 1-15,1 2-1 16,0-1 0-16,0 0 60 15,-3-2 12-15,3 1 23 16,-2-1 25-16,1 3-2 16,-2-3 24-16,3 0-9 15,-1 2-17-15,2 0-2 16,-1 1-24-16,1 0-6 16,1 0-17-16,-1 1-34 15,1 18-24-15,-1 12 5 0,2 13 51 16,0 22 7-16,0 22-9 15,11 23-8-15,5 4 1 16,-1-4-3-16,1-13-7 16,-2-12 12-16,1-2-17 15,-4-2-2-15,1-5-13 16,-3-12-12-16,-2-10-6 16,-1-12 3-16,0 1 1 15,2 6-5-15,0 6 11 16,0 6-7-16,-2-3 4 15,0-5-5-15,-1-3 4 16,1-6-2-16,-1-4-7 16,-2-4 1-16,-1-4-1 15,-2-4-5-15,0-2 1 16,0-6-2-16,0-4 2 0,0-6-1 16,-2-5 5-16,0-3 2 15,2-3 1-15,0 0 1 16,0 0-1-16,-1-2-9 15,-2-8-52-15,-3-19-67 16,-1 3-100-16,-1 0-409 0</inkml:trace>
  <inkml:trace contextRef="#ctx0" brushRef="#br0" timeOffset="104972.8002">18806 16223 1086 0,'0'0'243'16,"0"0"-44"-16,0 0-33 15,0 0-119-15,0 0-33 16,0 0 54-16,96 79 17 16,-53-37-33-16,-1-1-28 15,-7-4-9-15,-3-4-8 0,-8-8-1 16,-8-8-5 0,-5-10 0-16,-7-7 5 15,-4-4 31-15,0-23-6 0,-5-13-23 16,-14-21-8-16,-1-3-11 15,-2-3-33-15,1 1-46 16,9 19-4-16,5 1-7 16,7 20-36-16,18 26-155 15,10 0-94-15,2 17-23 0</inkml:trace>
  <inkml:trace contextRef="#ctx0" brushRef="#br0" timeOffset="105708.4501">19285 16116 965 0,'0'0'288'15,"0"0"46"-15,0 0-102 0,0 0-33 16,0 0-74-16,-88 8-59 16,72 18-1-16,5 6-4 15,3 6-8-15,8-1-19 16,0 0-20-16,8-4-13 15,13-5-1-15,0-8 0 16,4-7-21-16,-2-9-41 16,-3-4 6-16,-5-7 19 15,-5-17-2-15,-5-7-14 16,-5-5-23-16,0-4 29 0,-5-1 26 16,-5 3 14-1,1 8 7-15,-2 5 10 0,5 9 16 16,1 6 30-16,1 3 6 15,2 7-4-15,0 0-29 16,2 9-28-16,0 10-1 16,0 4 0-16,5 6 1 15,9-1 8-15,3 0-8 16,6-2-1-16,-1-4 0 16,4-5 0-16,-3-5-1 15,-3-7-39-15,-4-5-4 16,-6-7 19-16,-7-17 16 15,-3-13-28-15,-10-21 0 16,-24-30 27-16,-13-28 3 0,1 7 6 16,11 23 0-16,14 35 1 15,13 34 1-15,4 5 9 16,-1 10 12-16,4 2-22 16,1 14-21-16,0 22 21 15,11 10-2-15,10 10 1 16,9 5 1-16,5-2 0 15,2-3-1-15,1-9-1 16,1-13-4-16,-7-10-16 16,-7-14-40-16,-11-6 6 15,-4-4 31-15,-4-4 25 16,-3-6 0-16,-3-1 6 16,1 3 33-16,0 7 24 15,3 1-61-15,2 7-2 0,3 13 0 16,2 7 0-16,-1 4 6 15,-3 0-4-15,1-1-2 16,-7-7-13-16,-1-10-86 16,-4-9-79-16,-8-4-187 0</inkml:trace>
  <inkml:trace contextRef="#ctx0" brushRef="#br0" timeOffset="105839.4859">19438 15824 373 0,'0'0'94'0,"0"0"-65"16,53 96-29-16,-26-58-141 15</inkml:trace>
  <inkml:trace contextRef="#ctx0" brushRef="#br0" timeOffset="106992.9381">19721 16017 763 0,'0'0'267'0,"0"0"46"16,0 0-84-16,0 0-48 15,0 0-58-15,0 0-67 16,0 0-30-16,-81 17 0 16,74 11 8-16,1 4-9 15,6 0-6-15,0-1-10 16,0-1-8-16,10-6 5 0,5-8-6 15,0-6-44-15,0-10-48 16,-2 0 48-16,0-26 28 16,-7-13-3-16,-6-24-8 15,0-29 11-15,-22-25 10 16,-3 7 5-16,5 25-6 16,4 34 7-16,8 34 0 15,2 3 37-15,-1 9 15 16,3 5-38-16,2 7-14 15,2 22-2-15,0 12-5 16,9 9 6-16,8 7-1 16,6 4 1-16,6 1 0 15,3-4-8-15,7-10-74 16,3-9-81-16,-3-14-94 16,-5-16-3-16,-9-9-21 0,-8-2 84 15,-10-15 68-15,-7-3 130 16,0 0 140-16,-5 4 106 15,-6 3-21-15,0 4-15 16,3 5 12-16,0 4-66 16,2 0-71-16,0 2-56 15,2 12-16-15,-2 4-11 16,4 3-1-16,2 2 8 16,0 0-7-16,0-6-2 15,12-1-2-15,0-5-33 16,4-7-63-16,-2-4 12 0,1 0 13 15,-3-9-50 1,-3-8 14-16,-2-3 45 0,-5-1 45 16,-2-2 19-16,0 1 21 15,0 4 34-15,0 2 13 16,0 5-13-16,-2 6 13 16,-1 4 1-16,3 1-42 15,-1 0-27-15,1 13 0 16,0 4 6-16,0 4 2 15,0 0 1-15,4-1 0 16,5-5-9-16,2-5 0 16,3-5 0-16,0-5-1 15,-1-9-9-15,-2-17 9 16,-7-10 1-16,-4-12 0 0,0-19 0 16,-19-20 0-16,-2 4 1 15,-1 9 8-15,2 18-3 16,11 26 7-16,0 6 50 15,2 6 8-15,1 15-34 16,4 3-27-16,2 17-10 16,0 14 0-16,0 8 0 15,14 5 0-15,4 4 1 16,7 0 6-16,5-2-1 16,3-7-4-16,7-7-1 15,-4-12-1-15,-2-9-24 16,-4-11-12-16,-9 0 12 15,-8-17 14-15,-7-5 8 16,-6-3 2-16,0 0 1 0,0 0 16 16,-9 4 39-16,2 6 8 15,-2 5 39-15,3 3 1 16,1 7-10-16,2 0-43 16,0 0-33-16,3 12-18 15,0 9-6-15,0 4 4 16,6 6 1-16,11-1 0 15,1-3 1-15,4 0 2 16,-1-6 4-16,-2-4-5 16,-1-5-1-16,-6-7-7 15,-3-3-37-15,-2-2-2 16,1-16-48-16,-3-5-117 16,-4-3-330-16</inkml:trace>
  <inkml:trace contextRef="#ctx0" brushRef="#br0" timeOffset="107168.5198">19983 15852 411 0,'0'0'344'0,"0"0"-239"16,0 0-50-16,0 0-55 0,91-45-204 15</inkml:trace>
  <inkml:trace contextRef="#ctx0" brushRef="#br0" timeOffset="111895.9934">17310 15183 153 0,'0'0'144'0,"0"0"-38"15,0 0 52-15,0 0-2 16,0 0-26-16,-87-71 12 16,65 52-27-16,-2-1-26 0,-2-2-2 15,-4-1 17 1,-4-4-20-16,-2-2-7 0,-9-2-22 16,-7 1-9-16,-7 1-4 15,-6 5-7-15,-17 0-13 16,-14 7-2-16,-14 11-2 15,-2 6-7-15,6 4 1 16,11 18-2-16,20 4-8 16,15-1-2-16,9-1 1 15,3 5 0-15,-10 6 0 16,-20 11 0-16,-1 1 1 16,4 0 6-16,5 0-7 15,18-1 5-15,0 7 5 16,12 3-9-16,12 13 11 15,11 17 2-15,14 15 30 0,3 8 9 16,22-5 6 0,14-5-5-16,11-9-16 0,0-12 3 15,2-16-11-15,15-3-6 16,16-4-12-16,14-2 5 16,16 0-3-16,-5-19-4 15,-5-17 10-15,3-12-2 16,2-5 15-16,-2-4 1 15,-2-17-1-15,-6-9-9 16,-1-4-1-16,-4-3-1 16,-17 3-6-16,-12 4-7 15,-16 5 5-15,-6-1 0 16,4-6-6-16,3-6 3 16,1-6 0-16,-6-1-5 0,-8 2 4 15,-5-2 2-15,-4 2-3 16,-6-5 1-16,0 4 1 15,-4-3-11-15,-1 1 6 16,-3 2-6-16,-3 0 5 16,0 1-5-16,-3 2 0 15,-4-2 0-15,0-1 0 16,-4-1-1-16,-10 0 0 16,-6 0-1-16,-3 0 1 15,-2 1-1-15,-2 6 0 16,-1 4 0-16,-2 6 0 15,-2 5 0-15,-2 4 0 16,-3 2-5-16,-5 3 0 0,0 2 0 16,-5 1 5-1,-1 4-10-15,-4 3 10 0,0 1-7 16,0 3 7-16,2 0-5 16,2 1-1-16,5 9 6 15,2 4-7-15,5-2 7 16,1 2-1-16,7 1-5 15,3-1 1-15,6 1 4 16,3-5 1-16,6 2-7 16,2-4 7-16,2 0-7 15,3-3 7-15,2-1 0 16,1 0 0-16,0-4-1 16,0 0 1-16,0 0-5 0,0 0 4 15,0 0 1-15,0 0-6 16,0 0 6-16,0 3 0 15,0-3-1-15,0 1 1 16,0 0-7-16,0 2 1 16,0 1-8-16,0 0-13 15,0 1 2-15,0-1-3 16,1 0-7-16,2-1 2 16,-3-1-2-16,3 0-1 15,-1-1 8-15,-2 3 7 16,1-4-5-16,-1 2 1 15,0-2 2-15,0 1-3 16,0-1 7-16,0 0-7 0,0 0 5 16,0 2 2-1,0-2-14-15,0 0-16 0,2 0-23 16,-2 0-21-16,0 0-47 16,1 1-61-16,-1 5-62 15,0-1 38-15,0 0-107 0</inkml:trace>
  <inkml:trace contextRef="#ctx0" brushRef="#br0" timeOffset="120344.8461">21172 15473 179 0,'0'0'150'0,"0"0"-17"15,0 0-21-15,0 0-9 16,0 0-5-16,0 0-17 16,0-20-36-16,9 20-22 15,7 0 0-15,4 8 10 16,10 6 35-16,6 2-7 16,8 1-6-16,11-1 27 15,17-1 5-15,25-4-26 16,21-8-19-16,4-3-10 15,-7-10 0-15,-10-11 9 16,-18-4-2-16,-12 1 3 16,-16 4-4-16,-12 1-7 15,-6 1-8-15,4-4 15 16,3-3-3-16,1-7-1 16,-4 0-8-16,-9 1 8 0,-5-3-2 15,-6-2-14-15,-3 2 2 16,-3-4-2-16,-3-3 4 15,-6-1-3-15,0-3-1 16,-7-4 3-16,-3-2-6 16,0 0 2-16,-3 2-8 15,-14 2-7-15,-7 3-1 16,-7 5 5-16,-7 1-5 16,-2 3-1-16,-5 4 0 15,-1 2 0-15,-3 4 0 16,-5 2 0-16,-1 3 2 15,-6 4-2-15,-12 1-2 16,-18 7 2-16,-18 4-1 0,-2 4 0 16,6 0 0-16,11 1 1 15,10 9-1-15,16 0 0 16,8 2 0-16,12-3 1 16,2 4 0-16,-8 2-1 15,-7 2 0-15,-5 6-5 16,2-1 5-16,4 3 0 15,3 3-1-15,0 0 1 16,2 3 0-16,2 2 0 16,1 0 1-16,0 3-1 0,6 2 0 15,1 2 1 1,9 3-1-16,6 2-1 0,10 0-6 16,11-1 2-16,7-2 5 15,2-3-5-15,11 0-4 16,15 0 9-16,7-5-5 15,9-1 5-15,4-7 1 16,6-7 16-16,2-6 17 16,4-9 14-16,0-4-7 15,-2 0-11-15,-4-14-2 16,-6 0-1-16,-7-1-12 16,-9 1-7-16,-8 4-5 15,-10 3 4-15,-4 3-5 16,-5 3 7-16,-3 1-7 15,0 0 1-15,0 0-2 0,0 0-34 16,0 0-67 0,0 0-51-16,-17 7-74 0,-1 4-126 15,-3-1-275-15</inkml:trace>
  <inkml:trace contextRef="#ctx0" brushRef="#br0" timeOffset="124599.6919">19655 15487 159 0,'0'0'89'15,"0"0"-11"-15,0 0 35 16,0 0-8-16,-91-36-33 16,64 29-8-16,-4-1 19 15,1 1-22-15,-4 4-3 16,-4 2-25-16,-3 1 6 16,-4 0-1-16,-3 2-11 15,-1 8 8-15,-5 3-12 16,-1 2-6-16,-3 4 4 15,1 1-8-15,-1 4-6 16,5 0 6-16,1 1 1 16,5-1 1-16,5 1 4 15,3-1 1-15,5 2-1 0,4 0 2 16,3 4-8-16,5 3-1 16,3 1 5-16,2 4-8 15,2 2-2-15,5 0-5 16,1 4 8-16,1 0-4 15,7 0 10-15,1 2 7 16,0-4 7-16,0 0-1 16,12-1-1-16,0 0 5 15,5 0-8-15,2 1 1 16,3-3-4-16,3 0 0 16,2 0-10-16,3-3 11 15,1-1 0-15,2 1-4 16,1-3-3-16,2 0-4 0,2-2 4 15,0-3-15 1,1 0 11-16,3-1 1 0,2-1 2 16,1-4-4-16,4-2 4 15,2-4-3-15,0-3-2 16,4-3-9-16,0-4 11 16,2-1-11-16,1-5 8 15,0 0-8-15,-2 0 6 16,-3 0-7-16,-2-9 1 15,-6 1 7-15,-4-4-7 16,-2 0 0-16,-4 0 11 16,-1 0 0-16,0-3 10 15,2 0 7-15,-4-1-4 16,1-1-2-16,-1 2-1 16,-1-2-7-16,-3 1 3 0,1 1-6 15,-5-1 0-15,0 2 1 16,-4-2-5-16,0 2-1 15,-4-1 9-15,2-1-5 16,-2-2 0-16,2-3-5 16,-2 0-4-16,0-3 4 15,-3-2 0-15,0-3-5 16,0 0 8-16,-3 0 1 16,-1-2-4-16,-3 2 7 15,-2-3-12-15,-1 1 1 16,-3 2-1-16,0-1 5 0,0-1-5 15,0-2 0-15,0 1 0 16,-3-2 0-16,-4-4 6 16,2 3-5-16,-2-1-1 15,-2 0 14-15,0 2-14 16,-1 0 6-16,-1 0-6 16,1 1-1-16,-3 3 9 15,0-1-9-15,0 1 0 16,-2 0 5-16,-3 2-5 15,0 0 0-15,-3 0 0 16,-1 3 0-16,-2 0 0 16,-1 3 1-16,-4 2 11 0,0 2 2 15,0 3-13 1,-1 3 7-16,1 0-7 0,-4 5-1 16,3 2-1-16,-1 1 1 15,-1 1 0-15,-1 1-1 16,1 1 1-16,0 1 0 15,-1 0 0-15,2 0 0 16,1 0 0-16,0 0 0 16,3 0-1-16,1 1 1 15,2 3 0-15,2-1 0 16,1 0 0-16,-2 1 0 16,1 0 1-16,1 2-1 15,-1-3 0-15,4 0 0 16,0 1 0-16,0 0 0 15,3 1 0-15,3-1-1 16,5-1 1-16,-1 2-34 0,-1-3-46 16,5 4-50-16,-5 1-52 15,1 0-348-15,-2-3-589 0</inkml:trace>
  <inkml:trace contextRef="#ctx0" brushRef="#br0" timeOffset="128226.485">19504 15262 162 0,'0'0'135'15,"0"0"-18"-15,0 0 35 0,0 0-4 16,0 0-16-16,0 0-2 16,-48 3-29-16,44-3-26 15,0 0 28-15,1 0-2 16,1 0-11-16,1 0-8 15,1 0-12-15,-2-3-6 16,2-8-21-16,0-7-18 16,0-11-3-16,0-10 10 15,9-23-1-15,18-29 5 16,20-31 14-16,6-14-6 16,11-2-1-16,3 5 0 15,-4 8-10-15,1-2-10 16,-2-3-11-16,0-6 7 0,-3 0 2 15,-2 0-5 1,-2 8 3-16,-6 10-3 0,-3 9-4 16,-5 10 6-16,-5 10 1 15,-11 18 2-15,-6 18-3 16,-7 13-10-16,-2 7 6 16,0-4-5-16,-1 0-8 15,-2 0 5-15,-1 9-5 16,0 6 0-16,-5 12-1 15,1 3 0-15,-2 4 0 16,0 3-24-16,0 0-54 16,0 0-64-16,0-3-56 0,-12-4-115 15,2-2-251-15,-7 2-370 16</inkml:trace>
  <inkml:trace contextRef="#ctx0" brushRef="#br0" timeOffset="128571.5931">20185 12705 783 0,'0'0'182'15,"0"0"-47"-15,0 0-4 16,0 0-26-16,0 0-26 16,0 0-31-16,0 0-14 15,104-63-5-15,-70 55-13 0,0 0-2 16,-2 5-5-16,-4 3-6 15,-3 0 2-15,-2 9-5 16,-5 10 0-16,1 6 1 16,-2 8 10-16,-1 4 26 15,-6 6 11-15,1-2 4 16,-7 1-8-16,1-4-16 16,-2-4-15-16,0-6-6 15,0-3-6-15,1-8-1 16,2-2 0-16,-3-5 0 15,0-3-6-15,0-2-47 16,-2-3-64-16,1-1-118 16,-2-1-175-16</inkml:trace>
  <inkml:trace contextRef="#ctx0" brushRef="#br0" timeOffset="130863.9809">20360 11904 743 0,'0'0'178'16,"0"0"-26"-16,0 0 142 0,0 0-85 15,0 0-115-15,0 0-85 16,0 0-9-16,3 12 0 15,27 22 10-15,5 3-1 16,3 2-8-16,0-3 0 16,-3-5-1-16,-2-7-37 15,-9-6-139-15,-12-10-95 16,-10-5-121-16,-2-3-107 0</inkml:trace>
  <inkml:trace contextRef="#ctx0" brushRef="#br0" timeOffset="131082.3892">20260 11866 530 0,'0'0'123'0,"-49"-74"51"16,31 30 68-16,4-3-27 16,14 1-107-16,4 4-2 15,17 7-23-15,6 8-9 16,2 12-39-16,-2 10-25 16,-4 5-8-16,-2 20 4 15,-7 15-4-15,-9 9 9 16,-5 8-9-16,0 3 8 15,-5-1-10-15,-11-4-10 16,2-7-54-16,4-8-130 16,6-14-83-16,4-11-305 0</inkml:trace>
  <inkml:trace contextRef="#ctx0" brushRef="#br0" timeOffset="131921.3406">20519 11635 629 0,'0'0'130'15,"0"0"-19"-15,0 0-20 16,0 0-27-16,0 0-3 16,0 0-11-16,0 0-18 15,21 44 0-15,-7-44 0 16,-2-3 1-16,-1-13 6 15,-1-7 3-15,-6-5-8 16,-4-5 0-16,0 3 0 16,-3 1 12-16,-11 4 20 0,-1 6 21 15,0 10-2-15,4 6 18 16,2 3-21-16,-1 8-41 16,6 16-35-16,1 6-4 15,3 4 4-15,0 1-5 16,10-1 7-16,9-8-8 15,2-5 0-15,0-8-2 16,2-9 1-16,-4-4 1 16,-3-9 1-16,-4-15 14 15,-6-7-9-15,-4-5-6 0,-2-1-11 16,0 1-3 0,0 2-4-16,-8 2 8 15,1 6 2-15,2 6 0 16,2 3 6-16,3 4 1 0,0 5-8 15,0 2-4-15,11 6-6 16,1 0 10-16,3 3 7 16,4 13 2-16,2 4 12 15,-2 2 15-15,4 3-6 16,0-4-8-16,0-2-11 16,-1-5 6-16,-1-6-7 15,-2-7-1-15,-5-1 0 16,-1-13-26-16,-7-11-17 15,-3-5-41-15,-3-4-13 16,0 2 14-16,-1 3-6 0,-8 3 34 16,-3 3 25-1,-1 6 14-15,2 3 8 0,2 0 7 16,2 3-1-16,2 3 1 16,2-1 1-16,-1 2 8 15,4 3 14-15,0 0 6 16,0 3-20-16,0 0-8 15,0 0-8-15,0 0 8 16,7 6 11-16,2 5 15 16,3-1-1-16,3 5 0 15,0 0-9-15,3 0-7 16,-2 0-2-16,1-3-7 16,-1 0 0-16,-2-5-18 15,-1-4-46-15,0-3-17 0,-4 0-15 16,4-19-60-16,-3-2-74 15,-4-3-415-15</inkml:trace>
  <inkml:trace contextRef="#ctx0" brushRef="#br0" timeOffset="134768.7526">20766 10985 626 0,'0'0'257'16,"0"0"35"-16,0 0-53 16,0 0-92-16,0 0-88 15,0 0 0-15,0 0 53 16,91 62 1-16,-42-16-27 0,6 8 12 16,13 18-8-16,8 14-13 15,-9-6-22-15,-9-10-26 16,-13-11-20-16,-12-16-3 15,1-2-6-15,-2-2 0 16,-9-12 0-16,-7-15 0 16,-7-9 0-16,-7-6-2 15,-2-23-4-15,-2-16-9 16,-14-13-51-16,-9-5-20 16,-7 2 2-16,-4 8 25 15,-5 12 14-15,-3 12 11 0,-2 13-4 16,-3 10 12-1,3 3 10-15,1 9 4 0,5 5 6 16,12-1 5-16,9-4 1 16,12-7-1-16,7-2-6 15,0-8-41-15,20-17 8 16,8-11 5-16,8-8-30 16,4-3-10-16,-4-2 22 15,-5 7 34-15,-7 5 18 16,-9 8 1-16,-8 5 0 15,-4 7 17-15,-3 2 37 16,0 8 11-16,0 2 0 16,0 5 6-16,-5 0-21 15,0 2-11-15,-3 18-9 16,1 3-17-16,0 8-1 0,4 4 11 16,3 4-4-16,0-5-10 15,14-3-9-15,6-7 0 16,4-9-2-16,-2-7-39 15,2-8-14-15,-5 0 27 16,-5-20 0-16,-7-9-26 16,-5-7-26-16,-2-3 21 15,-5-2 27-15,-10-2 18 16,2 3 12-16,-1 7 2 16,2 8 25-16,5 10 18 15,2 6 3-15,4 7 31 16,1 2-52-16,0 6-25 0,0 13 11 15,9 5 7 1,7 2-2-16,4 3-3 0,5-2 5 16,2-5-8-16,1-4-7 15,1-6-2-15,-6-9-1 16,-3-3-8-16,-7-7-16 16,-7-13 11-16,-6-8-9 15,0-6-22-15,-16-5 25 16,-4 1 3-16,-3-1-1 15,2 7 4-15,4 8 13 16,6 7 1-16,4 9 12 16,3 7 20-16,4 1-28 15,0 4-5-15,4 12-6 0,11 4 6 16,3 0 0 0,5 1 1-16,6-6 0 0,1-5-1 15,1-6 0-15,-2-4-19 16,-2-7-29-16,-9-14-13 15,-7-6-18-15,-8-2-47 16,-3-3 42-16,-7 3 50 16,-11 3 34-16,-3 4 14 15,3 5 47-15,1 6 35 16,6 5-3-16,5 4-9 16,2 2-15-16,4 0-51 0,0 8-18 15,0 8 0 1,10 6 13-16,2 2 3 15,4 2-5-15,0-3-3 16,3-3-6-16,-4-3-1 0,-1-6 0 16,-3-4-1-1,-5-7-44-15,-3 0 2 0,-3-9 34 16,0-14-9-16,0-2-2 16,-6-2 6-16,-5 0 7 15,1 1 6-15,-1 4 0 16,4 6 13-16,1 5 16 15,3 3 5-15,2 6 5 16,1 2-21-16,0 0-18 16,3 0-16-16,9 10 16 15,7 1 6-15,1 3 0 16,3 2-4-16,1-2 4 0,-3-4-5 16,-5 1-1-16,-1-5 1 15,-6-6 0-15,-3 0-1 16,-3 0 3-16,0-10 10 15,2-6-11-15,-5-2-2 16,3 0 1-16,-3 2-1 16,1 4 0-16,-1 2 2 15,2 2-2-15,-1 4 0 16,1 3 1-16,1 1-1 16,3 0-1-16,5 0-1 15,8-2 2-15,3 1 2 16,3-2-1-16,2-1-1 15,-4-5 2-15,-1 0-2 0,-4-5 0 16,-8-5-32 0,-2-3-12-16,-7-4-15 0,-1-1-3 15,0-1 17-15,-4 2 16 16,-8 1 19-16,-2 6 10 16,2 5 28-16,-1 2 11 15,4 7 9-15,-1 3 9 16,6 2-13-16,1 0-11 15,-1 11-21-15,4 8-12 16,0 3 0-16,0 3 1 16,10 3 5-16,4-5-5 15,2-1-1-15,1-7 0 16,1-5-7-16,-2-9-30 0,-1-1 5 16,-4-11-1-16,-4-9 1 15,-4-5-15-15,-3-3 21 16,0-1 16-16,-3 2 8 15,-6 2 2-15,1 4 11 16,2 6 7-16,0 4 9 16,2 6 10-16,3 4 15 15,1 1-32-15,0 0-20 16,0 3-11-16,4 11 10 16,8-1 1-16,0 4 0 15,4-3 1-15,1-3-1 16,-1-5 1-16,-2-3-1 15,-3-3-11-15,-5 0-10 16,-4-9 13-16,-2-8-3 16,0-6 3-16,0 1 8 0,-6-2 0 15,0 1 0-15,-1 3 1 16,7 5 37-16,0 3-7 16,0 6 8-16,0 3-2 15,0 3-21-15,0 0-7 16,11 0 26-16,3 5 15 15,2 6-5-15,1-2-10 16,1 2-10-16,1-4-16 16,-4-2-2-16,0-4-6 15,-5-1 0-15,-1-1 14 16,-3-11 1-16,-3-8-16 16,-3-6-4-16,0 0-15 0,0-2 3 15,-1 0 14-15,-5 3 1 16,1 3 0-16,-1 6 1 15,2 7 0-15,4 3 27 16,0 6 8-16,0 0-17 16,0 0-18-16,0 13 0 15,12 4 2-15,6 3 20 16,2-2-5-16,6-1-5 16,1-5-4-16,0-6-7 15,-1-6 8-15,1 0-8 16,-3-16 9-16,-1-10 1 15,-4-5-11-15,-5-4-7 16,-6-5-16-16,-6 3-1 16,-2-1 5-16,0 4 10 0,-12 4 7 15,-2 7 2-15,1 4 1 16,3 5 10-16,-1 7 21 16,2 2 11-16,5 5 9 15,-1 0 7-15,2 7-18 16,2 12-24-16,1 9-1 15,0 3 29-15,1 5 2 16,14-2-1-16,8-5-3 16,8-9-11-16,9-8 5 15,8-12-1-15,6 0-10 16,4-23-20-16,3-11-6 16,-1-4-58-16,-1-5-101 0,-18 9-195 15,-22 15-803-15</inkml:trace>
  <inkml:trace contextRef="#ctx0" brushRef="#br0" timeOffset="136449.2978">20999 12448 876 0,'0'0'328'0,"0"0"17"15,0 0-78-15,0 0-109 16,0 0-89-16,0 0-31 16,0 0 28-16,22 99 1 15,-3-65-31-15,0 0-13 16,0-7-13-16,-5-7-9 15,0-8-1-15,-8-10-11 16,-6-2-32-16,-1-36 34 16,-29-25-7-16,-19-26-19 0,-1 1-2 15,6 17 19-15,15 23 17 16,17 22 0-16,2 4 1 16,1 6 25-16,6 4 3 15,3 10-20-15,8 0-8 16,17 12 0-16,11 11 21 15,8 1 7-15,4 2-10 16,3-4-8-16,-5-2-4 16,-4-4-5-16,-9-7 0 15,-11-4-1-15,-12-5-15 16,-7-2-6-16,-3-18 21 16,-3-5-15-16,-10-5 3 15,-1 0 11-15,3 3-1 16,0 2 1-16,2 5-1 15,5 6 1-15,1 6 1 16,1 4 13-16,2 4-5 0,0 0-8 16,8 5-18-16,13 11 18 15,4 6 1-15,5-2 0 16,3 0 0-16,-2-6-1 16,-3-8-1-16,-4-6-21 15,-9-6-9-15,-7-19 2 16,-7-13-9-16,-1-9-11 15,-6-3 17-15,-11-1 25 16,0 5 7-16,-1 10 8 16,3 9 33-16,5 10 13 15,4 10 10-15,4 7-7 0,2 0-38 16,0 12-19-16,12 12 0 16,8 5 14-16,6 0-13 15,7-3 6-15,4-6-7 16,2-8-1-16,0-10-1 15,-7-2 1-15,-6-20-16 16,-11-11-3-16,-12-10-17 16,-3-9-3-16,-33-15 15 15,-25-20 13-15,-3 5 11 16,4 12-5-16,9 15 6 16,25 24 6-16,3 9 52 15,4 6 32-15,13 14-36 16,3 0-51-16,4 28 6 0,19 11-6 15,5 12 16-15,14 7-4 16,5 1 0-16,5-2 3 16,7-6-11-16,-1-7-1 15,2-14-6-15,-4-9 0 16,-7-16-9-16,-11-5-27 16,-10-22 12-16,-12-12 1 15,-13-12-10-15,-3-7 1 16,-17 0 15-16,-7 2 15 15,-4 2 1-15,-2 11 1 16,3 8 7-16,4 9 0 16,3 9 7-16,6 3 2 15,4 8-4-15,5 1-7 0,5 0-5 16,0 7-17 0,5 7 10-16,13 1-3 0,2 0 9 15,4-1-1-15,3-3 1 16,2-2 0-16,-3 0 0 15,3-1 0-15,-5 1 0 16,-1-2 1-16,-3 1-1 16,-3-3 1-16,0-2 0 15,-1-3 2-15,0 0-1 16,0-5 6-16,-1-12 0 16,-2-5-1-16,-4-6 0 15,-3-6 0-15,-6-1 0 16,0-1-5-16,-1 1 5 15,-10 2-5-15,-1 2 0 0,2 8 6 16,2 5-6-16,4 6 10 16,1 8 24-16,3 3-1 15,0 1-31-15,1 2-2 16,13 13-1-16,5 4 24 16,5 3-2-16,3 4-4 15,-2 0-8-15,1-3-9 16,-3 0-1-16,-5-6 0 15,-6-4-50-15,-4-9-64 16,-8-18-87-16,-3-12-36 16,-12-7-680-16</inkml:trace>
  <inkml:trace contextRef="#ctx0" brushRef="#br0" timeOffset="136961.5609">21866 11140 1156 0,'0'0'259'0,"0"0"25"16,0 0-181-16,0 0-82 15,0 0-21-15,0 0-70 16,0 0-53-16,60-1-147 16,-31-1-135-16,-4 0-550 0</inkml:trace>
  <inkml:trace contextRef="#ctx0" brushRef="#br0" timeOffset="137215.8976">22231 11001 939 0,'0'0'308'0,"0"0"-56"16,0 0-1-1,0 0-66-15,0 0-51 0,0 0-73 16,0 0 15-16,-54 120 20 16,54-68-24-16,0-3-27 15,9-6-23-15,17-10-12 16,6-10-10-16,7-14 0 15,1-9-1-15,-2-6 0 16,-7-18-24-16,-12-7-38 16,-19-9-90-16,-19 4-132 15,-17 7-645-15</inkml:trace>
  <inkml:trace contextRef="#ctx0" brushRef="#br0" timeOffset="137476.9839">21150 11758 472 0,'0'0'613'0,"0"0"-405"15,0 0 36-15,0 0-119 16,0 0-20-16,52-96-10 16,-9 46-26-16,12-8-43 15,36-31-26-15,-14 16-150 0,-14 5-609 16</inkml:trace>
  <inkml:trace contextRef="#ctx0" brushRef="#br0" timeOffset="238556.0168">12820 16763 757 0,'0'0'174'0,"0"0"-55"16,-16-71-29-16,4 13 33 15,-3-25-33-15,-4-27 2 16,-10-12-31-16,-8 1-16 16,-6 15-21-16,6 33 8 15,5 20-16-15,8 23-3 0,4 13 42 16,-2 4 20-16,-1 4-46 16,-1 6-29-16,3 3 6 15,6 14-6-15,3 9 0 16,5 8 18-16,7 5-18 15,3 0 0-15,21 0-5 16,9-7-9-16,8-5 12 16,1-9-12-16,0-2-20 15,-1-4 12-15,-9-1-3 16,-6 1-1-16,-9-2 17 16,-5 0 2-16,-8 0 0 15,-1 3-14-15,-1 5 7 0,-1 6 14 16,4 9 28-16,-1 8 1 15,5 8 2-15,2 5-5 16,2 5-8-16,5-1-1 16,4-5-1-16,4-5-2 15,-1-6-14-15,7-8-1 16,2-10 0-16,0-11-14 16,3-10 2-16,4-4 12 15,2-26 1-15,3-25-47 16,0-25-82-16,-13-19-80 15,-18-4-81-15,-15 27-77 16,0 25-279-16</inkml:trace>
  <inkml:trace contextRef="#ctx0" brushRef="#br0" timeOffset="238953.3833">13151 16092 370 0,'0'0'209'0,"0"0"39"16,0 0-22-16,0 0-44 16,0 0-66-16,0 0-33 15,0 0-45-15,-25 49-20 16,25-16 33-16,6 4 2 15,12 4-8-15,5 0-3 16,6-2-11-16,7-5-21 16,0-6-10-16,-2-11-2 15,-1-9-11-15,-6-8 12 16,-9-15 1-16,-5-19 17 16,-13-12-2-16,-6-24-8 15,-43-29-1-15,-36-30 9 16,-14-10-7-16,2 14 0 15,23 32 5-15,35 39 15 0,15 23 21 16,11 14 13 0,4 4 10-16,-1 7-12 0,4 3-21 15,4 3-39-15,2 14-39 16,0 17 39-16,18 13 6 16,12 22 4-16,16 18-10 15,3-3 0-15,1-10 0 16,3-15 0-16,-3-19-14 15,9-5-59-15,5-11-61 16,-3-21-50-16,9-29-146 16,-16-15-43-16,-14-6-155 0</inkml:trace>
  <inkml:trace contextRef="#ctx0" brushRef="#br0" timeOffset="239307.4987">13523 15705 563 0,'0'0'299'15,"0"0"55"-15,0 0-65 16,0 0-95-16,0 0-89 15,0 0-59-15,0 0-18 16,-67 88 16-16,61-41-1 16,0 4-5-16,6 0-8 15,0-1-17-15,9-8-13 16,10-6-9-16,8-8 3 16,1-13-6-16,1-12-3 15,-2-3-9-15,-7-20 10 0,-8-12-5 16,-7-9 19-1,-5-6 1-15,-2-2 12 0,-13-1-7 16,-1 6-6-16,2 11 9 16,3 8-6-16,5 13 4 15,3 7-7-15,3 5-13 16,0 4-22-16,12 9 23 16,9 6 12-16,8 0 2 15,7-2-1-15,7-4 1 16,7-6-2-16,6-7-9 15,29-23-13-15,-15-9-186 16,-11-2-282-16</inkml:trace>
  <inkml:trace contextRef="#ctx0" brushRef="#br0" timeOffset="239997.7137">12823 17444 1151 0,'0'0'165'0,"0"0"-117"15,102-57-22-15,-7-11 93 16,39-36-9-16,19-18-13 15,2-13-23-15,-8-1 2 16,-14 4-29-16,-6-4-15 0,-11-2 2 16,-22-2-13-16,-25-5-11 15,-35 0-10-15,-34-8 8 16,-21-4-7-16,-38 3 13 16,-19 10-4-16,-7 18-10 15,-3 27 0-15,1 22 0 16,4 21 37-16,0 15 26 15,-1 12-32-15,-7 18-22 16,-13 11-9-16,-14 22-11 16,-12 21 11-16,-7 16 0 15,-8 19 0-15,-6 17 1 16,-2 18 0-16,-1 13 1 16,1 7 5-16,15 0-6 0,22-7-1 15,27-7 0-15,38-9-1 16,33-7 1-16,21-2 0 15,38 1 0-15,30 4 0 16,21-2-10-16,16-7 2 16,9-7 7-16,6-10 0 15,1-6-9-15,-2-11 1 16,-6-14 9-16,-9-21-1 16,-9-22 1-16,-11-9-5 15,-15-21 5-15,-12-8 11 0,-13-1-5 16,-6-6 14-1,5-9 8-15,2-6 19 0,1-10-4 16,-9 6-22-16,-4 6-8 16,-7 11-13-16,-6 10-2 15,-6 12 1-15,-5 9-50 16,-5 10-179-16,-1 0-146 16,-6 10-398-16</inkml:trace>
  <inkml:trace contextRef="#ctx0" brushRef="#br0" timeOffset="266752.4331">18362 7899 973 0,'0'0'171'16,"0"0"-41"-16,0 0 20 0,0 0-27 15,0 0-75-15,-11 3-33 16,27 34 56-16,4 10-26 15,4 10-2-15,0 2-17 16,-1 4-13-16,-3-2-6 16,-1-7-6-16,-4-9-1 15,-1-9-16-15,-7-16-34 16,-1-15-5-16,-4-5 55 16,-2-14 3-16,0-16-2 15,0-4 11-15,0-2 4 16,0 4 7-16,6 11 0 15,7 9-15-15,8 11-8 16,4 1-13-16,11 12 7 0,4 8 5 16,1 4 0-1,5 0 1-15,-4-2 0 0,-3-3-41 16,2-14-167-16,-11-4-203 16,-10-1-291-16</inkml:trace>
  <inkml:trace contextRef="#ctx0" brushRef="#br0" timeOffset="267115.0657">18924 8093 639 0,'0'0'136'0,"0"0"-12"16,0 0 6-16,0 0-14 16,0 0-52-16,0 0-25 15,63 75-15-15,-37-73 17 0,3-2 4 16,-3-7-12-16,-4-12-14 15,-7-4 4-15,-5-3 22 16,-5-2 32-16,-5 4-10 16,0 6 24-16,0 5 4 15,0 7 17-15,-2 3-30 16,2 3-67-16,0 5-15 16,3 16-7-16,13 8 7 15,8 8 6-15,4 8-4 16,4 6-1-16,-1 1 19 15,-3 2-9-15,-8-2-11 16,-10-6-1-16,-10-5-1 16,-5-9 2-16,-20-6 2 0,-10-9-2 15,-5-10-62 1,-16-11-105-16,10-15-174 0,8-9-307 16</inkml:trace>
  <inkml:trace contextRef="#ctx0" brushRef="#br0" timeOffset="267502.6894">19211 8018 375 0,'0'0'349'16,"0"0"-49"-16,54 80-48 16,-22-35-43-16,5 5-56 15,5 2-20-15,-3-1-52 0,-3-5-28 16,-8-3-31-16,-6-9-10 15,-8-11-12-15,-6-7 0 16,-8-12 1-16,0-4 24 16,-8-13-5-16,-13-17-20 15,-15-28-18-15,-7-29 1 16,-5-19 5-16,11 6 2 16,17 26 10-16,15 30 9 15,5 25 33-15,14-1-30 16,10-1 0-16,4 6-12 15,5 7-1-15,-2 8-6 16,-4 0 0-16,-6 18-14 0,-7 8-8 16,-10 8 5-1,-4 2 17-15,0 3 7 0,-15-3-39 16,-4 1-89-16,0-12-208 16,3-11-302-16</inkml:trace>
  <inkml:trace contextRef="#ctx0" brushRef="#br0" timeOffset="268048.6646">19553 7939 705 0,'0'0'145'0,"0"0"-34"15,0 0-11-15,0 0-14 16,0 0 0-16,0 0-46 0,0 0 8 15,102 30-6-15,-80-38-3 16,-4-8-7-16,1-4-3 16,-6-3-7-16,1-4-7 15,-6-2 31-15,-7 2 27 16,-1 3 27-16,-1 4 28 16,-13 6 6-16,0 10-34 15,-2 4-63-15,2 0-29 16,3 15-7-16,5 8 1 15,6 3-2-15,0 3-2 16,11-1 2-16,14-3 3 16,5-5-3-16,4-7 0 15,0-7 0-15,-2-6-1 0,-4 0-15 16,-6-14-15-16,-6-7 15 16,-6-3 16-16,-4-2-1 15,-3-2 0-15,0 1 0 16,-3 2 1-16,6 3-6 15,-3 7 6-15,0 3 0 16,0 6 0-16,-2 6 0 16,3 0-10-16,1 0-16 15,3 15 23-15,5 2 3 16,5 3 20-16,3 1-5 16,1 0 0-16,5-4-7 15,0-4 0-15,1-6-2 16,1-7-6-16,10-6-79 0,-7-14-132 15,-6-4-337-15</inkml:trace>
  <inkml:trace contextRef="#ctx0" brushRef="#br0" timeOffset="268287.7943">20186 7506 770 0,'0'0'315'0,"0"0"-187"15,0 0 54-15,0 0 33 16,34 98-42-16,-4-53-51 16,6 4-27-16,1-1-48 0,-1 1-28 15,-3-4-12-15,-6-2-7 16,-7-3 0-16,-5-9-52 16,-3-11-110-16,-8-13-31 15,-4-16-42-15,-4-18-136 16,-12-7-498-16</inkml:trace>
  <inkml:trace contextRef="#ctx0" brushRef="#br0" timeOffset="268477.7706">20220 7484 667 0,'0'0'126'16,"0"0"54"-16,0 0-5 16,0 0-59-16,26-71-35 15,-4 65-24-15,3 6-1 16,-1 0-9-16,-3 10-9 15,-3 15-5-15,-9 6-27 0,-6 8-4 16,-3 5 9-16,-14 3-11 16,-9-2-19-16,-3-3-172 15,8-12-162-15,8-15-412 0</inkml:trace>
  <inkml:trace contextRef="#ctx0" brushRef="#br0" timeOffset="270351.1993">20596 7345 1151 0,'0'0'262'15,"0"0"-66"-15,0 0-73 16,0 0-11-16,0 0-25 0,-82 75-30 16,73-42-15-1,3 4-7-15,4 0-7 0,2-2-28 16,3-2-4-16,14-8-2 15,2-9 6-15,5-7 0 16,0-9 0-16,-3-2 1 16,1-20 8-16,-4-6 0 15,-4-5 1-15,-5-2-9 16,-6 0 5-16,4 3 4 16,-6 6-9-16,-1 8 1 15,2 4-1-15,-2 8 0 16,0 5-1-16,0 1 0 0,0 0-28 15,0 10-13 1,8 11 33-16,-2 2 8 0,4 4 1 16,0 3 5-16,2-3-6 15,2-5 0-15,-2-5-2 16,1-8-7-16,-1-6-17 16,-1-3 7-16,2-5 19 15,-1-13 10-15,-2-8 0 16,4-4-1-16,-5-6-2 15,1 0 0-15,-3-1-1 16,3 6-5-16,-3 6-1 16,0 9 0-16,-3 5-1 15,3 11-6-15,-4 0-9 16,7 0-7-16,5 10 17 16,3 2-1-16,6 0 7 0,6 0 1 15,3-5 0-15,5-4-1 16,1-3-19-16,-2-6-60 15,0-12-54-15,-7-7 9 16,-6-5 32-16,-9-4 52 16,-13-1 34-16,-2 1 6 15,0 2 16-15,-15 3 36 16,0 8 36-16,2 8 15 16,1 7-47-16,-2 6-30 15,2 0-7-15,0 16-18 16,-3 10 12-16,2 8 8 15,4 6-1-15,3 3-2 16,3-1-8-16,3-5-1 0,0-6-8 16,11-9-1-16,3-7 0 15,2-8 1-15,3-7 8 16,-2 0-9-16,2-17-15 16,-3-6-3-16,-3-6 5 15,-2-7 7-15,-8 0 6 16,-3-1 0-16,0 5 0 15,0 6 6-15,0 9 4 16,0 5 15-16,0 9-8 16,0 3-17-16,0 0-6 15,6 0-12-15,7 10 17 16,8-3-1-16,3 3 1 16,4-6-73-16,2-4-44 15,-2 0-86-15,-2-11-96 0,-4-6 59 16,-6-2 101-16,-8-4 123 15,-8 1 17-15,0-4 133 16,-5 2 82-16,-9 3-35 16,0 3-14-16,4 6-24 15,1 4-32-15,6 8-47 16,1 0-63-16,2 5 0 16,0 13-2-16,3 6 2 15,8 3 0-15,0 1 1 16,3 0 0-16,-2-2 0 15,-1-5-1-15,-4-3 0 0,-1-6-82 16,-5-5-26 0,-1-7 57-16,0-2 51 0,0-15 6 15,-8-5 5-15,-3-7 29 16,2-2 18-16,-1-1-7 16,2 5-4-16,3 3-15 15,4 9-3-15,1 8-11 16,0 7-18-16,1 0-9 15,16 3-3-15,6 13 3 16,3 6 2-16,1 1-3 16,0 0 8-16,-6 2 1 15,-2-4-8-15,-5-4-25 16,-7-5-8-16,-4-5 5 16,-1-7 3-16,-2 0 34 15,0-2 19-15,0-15-4 0,-5-4 4 16,-2-8 4-16,-2-5-4 15,3-2 0 1,1 0-10-16,4 2 0 0,1 6-3 16,0 4-6-16,4 10-2 15,7 6 2-15,4 5-1 16,1 3 0-16,5 3-16 16,3 13 1-16,0 7 10 15,-2 2 5-15,1 2 1 16,-3-4 0-16,-3-1 0 15,-2-8-44-15,-3-6-29 16,-4-6-32-16,-2-2-1 16,1-2 61-16,-4-12 33 0,-2-5 12 15,-1-6-1 1,0-1 1-16,0-4 1 0,-6 2 14 16,1 1 8-16,1 5-1 15,2 5-2-15,1 5 24 16,-3 7 29-16,2 5 7 15,-1 0-34-15,3 0-46 16,0 13 9-16,0 5-7 16,0 3-1-16,6 2 1 15,11 2-1-15,5-4 0 16,3-4 5-16,1-7-5 16,1-6 8-16,-1-4-8 15,-2-2 8-15,-3-13 4 16,-4-4-7-16,-3-5 7 0,-5-4-12 15,-7-4 6-15,-2-7-6 16,-2-8-1-16,-15-3 0 16,-5-3-1-16,-1 5 1 15,-2 9 40-15,5 8 14 16,3 8-9-16,4 9-9 16,6 7 20-16,2 2-10 15,4 5-14-15,1 0-32 16,0 8-14-16,0 10 3 15,12 9 11-15,5 3 0 16,4 3-1-16,0-2-6 16,1 0-95-16,-1-4-44 15,-4-4-78-15,-5-8-155 16,-8-7-584-16</inkml:trace>
  <inkml:trace contextRef="#ctx0" brushRef="#br0" timeOffset="270531.3256">21774 6670 781 0,'0'0'90'16,"0"0"-32"-16,0 0 34 16,102-27-41-16,-46 5-51 15,18-9-31-15,-7 6-148 16,-16 2-235-16</inkml:trace>
  <inkml:trace contextRef="#ctx0" brushRef="#br0" timeOffset="271266.6342">22177 6464 199 0,'0'0'282'16,"0"0"-173"-16,0 0 7 15,0 0-17-15,0 0-29 16,0 0 3-16,0 0-21 15,3 48-21-15,3-45-15 16,1-3 11-16,-1 0 27 16,0 0 32-16,1-2 3 15,-4-8-31-15,-2-1 4 16,-1-2 12-16,0 1 8 16,-4-1 2-16,-7 1-12 0,-1 6 9 15,0 2-22-15,-2 4-27 16,1 0-16-16,0 13-10 15,0 9 1-15,2 4-6 16,5 6 10-16,4 2-11 16,2-3 0-16,0-2 2 15,12-5-2-15,3-9 0 16,-1-5 1-16,-1-8 9 16,4-2 4-16,-1-5-1 15,-1-10 1-15,3-4-6 16,-6-5-8-16,0 1 2 15,-5-1-1-15,-4 0 8 0,-1 1-6 16,-2 6 19-16,0 5 11 16,0 6 1-16,0 6-12 15,0 0-22-15,0 0-24 16,3 13 12-16,4 1 7 16,6 3 5-16,0-2 5 15,6-3-5-15,-1-5-17 16,1-7-5-16,3 0-4 15,0-9-2-15,-1-10-23 16,-1-6 11-16,-2-2 18 16,-6 0 12-16,-3-5 9 15,-8 2 1-15,-1 1 0 16,0 2 0-16,-3 7 35 0,-7 8 35 16,-2 6-4-1,0 6-37-15,-1 0-21 0,3 14-7 16,2 3 9-16,3 7-1 15,5 3-3-15,0 2 0 16,5 3 4-16,7 1 1 16,2-2-1-16,0 1 0 15,-2-1-4-15,-3 1-4 16,-5-3-1-16,-4 3-1 16,-7 2-16-16,-54 16-138 15,-1-8-203-15,-10-4-735 0</inkml:trace>
  <inkml:trace contextRef="#ctx0" brushRef="#br0" timeOffset="271502.2834">20527 7989 1326 0,'0'0'173'15,"0"0"-113"-15,0 0 39 16,139-11 64-16,-49-28-24 16,23-18-64-16,-3 2-49 15,-20 5-18-15,-29 15-8 16,-24 13-73-16,4-3-153 0,-12 4-284 16,-9 4-441-16</inkml:trace>
  <inkml:trace contextRef="#ctx0" brushRef="#br0" timeOffset="271688.7046">20569 8176 1114 0,'0'0'223'0,"0"0"-88"16,0 0-17-16,0 0 63 16,127 28 44-16,-24-62-87 15,24-14-66-15,-7 0-41 16,-24 9-16-16,-35 12-14 15,-22 8-1-15,3-10-96 16,-8 4-285-16,-14-3-1108 0</inkml:trace>
  <inkml:trace contextRef="#ctx0" brushRef="#br0" timeOffset="282987.6414">20226 5687 1141 0,'0'0'120'0,"0"0"-119"16,28 76 70-16,-9-26 61 15,3 8-38-15,3 5-49 16,2 0-10-16,1-1-20 16,2-5 2-16,1-10-16 0,1-8-1 15,-4-16-48-15,-4-14-80 16,-8-9-41-16,-10-38 64 15,-6-37 68-15,-32-32 37 16,-15-12 0-16,-2 18 77 16,13 31 58-16,17 33 19 15,10 16-14-15,1 4 4 16,6 7-34-16,2 8-98 16,8 2-12-16,24 20-10 15,14 10 10-15,14 4 33 16,4 8-15-16,3-1-16 15,-9 0-2-15,-10 0-2 16,-12-3-58-16,-12-4-31 0,-16-2-30 16,-8-5-54-16,-10-5 34 15,-26-5 35-15,-28-3 12 16,-32-2 3-16,4-2 13 16,7-1 78-16,21 1 10 15,27 0 107-15,10 1 47 16,7 2-47-16,19-1-101 15,4 2-10-15,28-6 26 16,26-5 20-16,32-6 1 16,26-35-24-16,7-17-12 15,-22-3-5-15,-29 5-7 16,-34 17-5-16,-10 0-10 16,-3-8 9-16,-5-7 0 15,-8-7 1-15,-11 3 1 16,0 6 9-16,-14 10 66 0,-1 13 54 15,6 15 34-15,2 11-47 16,-2 21-93-16,-2 49-15 16,-11 53 1-16,-6 39-2 15,-8 24-8-15,-11 6 0 16,11-57-277-16,-4-24-486 0</inkml:trace>
  <inkml:trace contextRef="#ctx0" brushRef="#br0" timeOffset="349891.5944">21479 14151 758 0,'-28'-24'98'0,"-7"-2"-62"15,-2-4 27-15,-3-2 91 16,9 4 27-16,6 4 14 15,8 9-51-15,8 5-38 16,6 9-42-16,3 1-64 16,0 10-6-16,6 19 6 15,7 7 44-15,8 11-6 16,-1 2-14-16,4 2-18 16,-1-2-5-16,3-1 0 15,-3-4 0-15,1-4-1 16,-4-11 0-16,-3-9-53 15,-6-15-35-15,-6-5 15 0,-5-20 50 16,-6-28 8-16,-29-27-27 16,-5 2-16-16,-5 5 26 15,-2 13 25-15,9 16 7 16,1 0 24-16,3 6 39 16,8 8-5-16,10 9 8 15,9 10 10-15,4 2-16 16,3 4-50-16,0 4-10 15,19 16-7-15,11 7 7 16,10 11 17-16,8 7-5 16,0 5-11-16,1 6 1 15,1 16-2-15,-3 15 0 0,-6-9 0 16,-11-6-62 0,-12-15-67-16,-18-10-128 0,0-8-150 15,-6-6-623-15</inkml:trace>
  <inkml:trace contextRef="#ctx0" brushRef="#br0" timeOffset="350233.5121">21026 14533 1031 0,'0'0'132'15,"0"0"-90"-15,105 1 14 0,-44-1 46 16,7-11 12-16,0-3-22 15,0-2-21-15,-6-1-31 16,-2 0-24-16,-6-1-15 16,-7-5-1-16,-9-4-38 15,-12-10-72-15,-12-7-30 16,-14-11-31-16,-5-5 0 16,-22-1 66-16,-7 3 105 15,-2 7 8-15,5 13 110 16,6 12 52-16,7 12 19 15,7 11-39-15,5 3-34 16,3 16-85-16,3 30-12 16,0 35 17-16,9 34-2 15,6 21-24-15,-7-1-10 0,-7-35-233 16,-1-28-678-16</inkml:trace>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14T05:34:41.887"/>
    </inkml:context>
    <inkml:brush xml:id="br0">
      <inkml:brushProperty name="width" value="0.05292" units="cm"/>
      <inkml:brushProperty name="height" value="0.05292" units="cm"/>
      <inkml:brushProperty name="color" value="#FF0000"/>
    </inkml:brush>
  </inkml:definitions>
  <inkml:trace contextRef="#ctx0" brushRef="#br0">15466 16465 995 0,'0'0'149'0,"0"0"-116"16,0 0-27-16,0-3-6 15,0 3 0-15,0 0 122 16,0 0-25-16,0 0-65 15,8 0-21-15,8 0 34 16,8 0 47-16,9 0 7 16,11 0 5-16,12-3-8 0,8-3-14 15,17-2 6 1,16-1-17-16,-10-2-23 0,-10 2-18 16,-9 4-15-16,-20-1-4 15,1 3-5-15,-2-2-5 16,-12 3 1-16,-12 1 1 15,-10 1-3-15,-9 0-49 16,-4 0-37-16,0 0-56 16,-32 0-90-16,-2 0-122 15,-1 0-471-15</inkml:trace>
  <inkml:trace contextRef="#ctx0" brushRef="#br0" timeOffset="289.1221">16006 16291 1337 0,'0'0'187'0,"0"0"-146"16,0 0-25-16,0 0 26 15,0 0 35-15,91 67-14 16,-59-50 0-16,2 0-24 15,3 2-7-15,1 1-4 16,-3-3-3-16,-5 0-10 16,-6-2-14-16,-3-1 5 15,-7 0-5-15,-7 2 1 0,-7 0 11 16,0 5-3-16,-13-1 3 16,-17 7-7-16,-9 3-6 15,-30 8-29-15,9-5-197 16,7-9-298-16</inkml:trace>
  <inkml:trace contextRef="#ctx0" brushRef="#br0" timeOffset="17731.3811">11751 16535 1756 0,'0'0'214'16,"0"0"-159"-16,0 0-36 15,-25-85-4-15,25 64-3 16,13-2 2-16,11 3 0 15,6 1-13-15,3 2 2 16,-1 3-3-16,0 5-44 16,-5 7-143-16,-8 2-188 15,-12 0-292-15</inkml:trace>
  <inkml:trace contextRef="#ctx0" brushRef="#br0" timeOffset="17890.2494">11593 16729 783 0,'0'0'704'16,"0"0"-689"-16,0 0-15 15,0 0 0-15,0 0 1 16,110-33 12-16,-43-9-13 16,-7 6-65-16,-11 2-254 0</inkml:trace>
  <inkml:trace contextRef="#ctx0" brushRef="#br0" timeOffset="18152.6526">11745 16218 1498 0,'0'0'181'15,"0"0"-154"-15,0 0-27 16,0 0 0-16,107 0 0 15,-63 12 7-15,6 7-5 16,-5 3 5-16,-3 7-6 16,-8 3 0-16,-10 6 1 15,-12 3 9-15,-12 7 0 16,0 4 6-16,-30 7-2 16,-12 2-15-16,-35 27 0 15,8-13-233-15,6-15-400 0</inkml:trace>
  <inkml:trace contextRef="#ctx0" brushRef="#br0" timeOffset="31238.7114">20129 11272 1077 0,'0'0'134'15,"0"0"-97"-15,0 0-15 16,0 0 34-16,0 0 4 16,0 0 14-16,-77-62 6 15,64 62-34-15,-3 0-27 16,-4 8 3-16,-4 13 17 15,-6 9 4-15,0 9-8 16,-2 9-9-16,1 7-11 16,6 3-2-16,4 2-3 0,9 0 2 15,12-9 1 1,0-5-4-16,28-7-8 0,24-6 12 16,31-3-2-16,24 0 9 15,-6-7 8-15,-20-1-15 16,-26-5-4-16,-20 0-9 15,-3 4 0-15,-6 4 1 16,-8 7 0-16,-17 1 7 16,-4 4-8-16,-27 3 12 15,-12-2-6-15,-10 1 1 16,-3-3-5-16,-3-4 8 16,6-4 3-16,8-8-3 15,12-5 1-15,14-6 1 0,9-3-6 16,9 2-5-1,0 3-1-15,6 8 1 0,15 4-1 16,2 5 1-16,4 6 4 16,-1 3-4-16,-2 1-1 15,2 6 1-15,-3 4 0 16,-4 14 12-16,-2-3 9 16,-5 5 13-16,-2 3 9 15,-6-9 4-15,-1 5-4 16,-1-5 6-16,2-3 8 15,3-4-19-15,4-7-1 16,4-5 4-16,9-6 2 16,9-6-2-16,7-8-11 15,24-7 6-15,23-12 23 16,23-2-8-16,8-22-10 0,-21-4-11 16,-24 3 1-16,-29 8-10 15,-6 0-4-15,2 0-8 16,-1-3-4-16,-3 3-5 15,-9 3 8-15,-12 4-8 16,-6 5-1-16,-5 2 0 16,-4 2-21-16,0 1-40 15,0 0-48-15,-9 0-136 16,-9 0-472-16</inkml:trace>
  <inkml:trace contextRef="#ctx0" brushRef="#br0" timeOffset="44966.2504">20502 15295 1088 0,'0'0'246'15,"0"0"-246"-15,0 0-31 16,0 0 30-16,0 0 0 15,54-10 0-15,-38 7 1 16,3 1-38-16,0 1-117 16,-2 1-43-16,-6 0-395 0</inkml:trace>
  <inkml:trace contextRef="#ctx0" brushRef="#br0" timeOffset="45102.017">20409 15411 899 0,'0'0'166'0,"0"0"-117"15,0 0-34-15,0 0 2 16,0 0-3-16,84 5-14 16,0-23-1-16,-7 0-170 15,-8 1-632-15</inkml:trace>
  <inkml:trace contextRef="#ctx0" brushRef="#br0" timeOffset="45338.0085">20799 15176 1270 0,'0'0'279'0,"0"0"-279"16,0 0-12-16,0 0 12 16,107 23 16-16,-65-1 26 15,-5 5 22-15,-7 7-19 16,-13 4-20-16,-17 1-4 15,-11 4-10-15,-45 6 5 16,-59 8-16-16,9-12-151 16,-7-10-496-16</inkml:trace>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14T05:37:18.185"/>
    </inkml:context>
    <inkml:brush xml:id="br0">
      <inkml:brushProperty name="width" value="0.05292" units="cm"/>
      <inkml:brushProperty name="height" value="0.05292" units="cm"/>
      <inkml:brushProperty name="color" value="#FF0000"/>
    </inkml:brush>
  </inkml:definitions>
  <inkml:trace contextRef="#ctx0" brushRef="#br0">7467 7679 735 0,'0'0'299'16,"0"0"-164"-16,0 0 4 16,0 0 14-16,0 0-42 15,0 0-21-15,-48-56-18 16,38 47 52-16,-3 2-44 15,0 2-33-15,2-1-16 16,-2 5-18-16,-4-1 5 16,-1-1 1-16,-9 3 0 15,-3 0 0-15,-6 0 6 0,-5 0 18 16,-1 0-11 0,-3 5-14-16,3 3-3 0,2 2-2 15,0 0-1-15,4 1 1 16,5 0 6-16,3 4-2 15,5-1-4-15,1 1-7 16,1 3 1-16,-1 3-1 16,-1 3-4-16,-5 5 7 15,4 0-1-15,-6 2 4 16,5 2 0-16,-4 0 3 16,3 2 4-16,-1 1-1 15,1 6 7-15,4 6-8 0,0 6-7 16,1 18 9-16,7-6-2 15,2 6-4 1,3-1 5-16,8-12-8 0,1 7 1 16,0-2 7-1,15-5-8-15,6-3 2 0,6-3 4 16,7-4-5-16,4-3-1 16,4-7 16-16,3-5-1 15,0-6-6-15,2-6 1 16,1-2 2-16,4-6 20 15,2-5-15-15,0-4-3 16,1-5-2-16,-1 0 0 16,-2 0-2-16,-6-11-1 15,0-2-2-15,-5-5-1 16,-4 0 2-16,-1-1 0 0,-4-3-3 16,1 0 0-16,-1-3 0 15,0 2-8-15,0-4 7 16,-1-2-4-16,-1 0 1 15,-2-2 1-15,1-3 4 16,-3-3-4-16,-1-2 3 16,0-2-15-16,-3-2 9 15,-1-1-1-15,-3 0-1 16,-2-5 4-16,-2-1-5 16,-4-1 0-16,1-2-5 15,-5 2 1-15,-2-1 5 16,-1 2-1-16,-3 3-5 15,0 4-1-15,0 2 0 16,-1 3 0-16,-8 1 6 16,-2 3-6-16,-5 3 0 0,4 1-1 15,-6 4-5-15,0 1 6 16,-4 3-1-16,1 1-1 16,-3 3 1-16,-2-1 0 15,1 4 0-15,-5 1 1 16,0 2-1-16,-1 4-5 15,-3-1 5-15,1 5 0 16,-1 1 1-16,0 2-6 16,-4 1 6-16,2 0-1 15,0 0-12-15,4 0-16 16,-2 1-8-16,4 5-7 0,3 0-12 16,0 2-13-1,3-1-36-15,2 2-35 0,-8 8-141 16,12-3-193-16,-1-4-346 15</inkml:trace>
  <inkml:trace contextRef="#ctx0" brushRef="#br0" timeOffset="1449.7244">5609 7321 1273 0,'0'0'257'0,"0"0"-31"15,0 0-24-15,0 0-88 16,-99 4-21-16,65 16-2 16,-1 9-9-16,4 5-23 15,4 4 8-15,5 2-17 16,8-2-15-16,4-2-21 15,9-4-3-15,1-8-10 16,0-4 0-16,7-7-1 16,8-10 0-16,3-3 0 0,0-9 1 15,3-16 8-15,-3-8-3 16,-2-6-5-16,-5 1 0 16,-4 3 5-16,-4 7-5 15,-2 8 5-15,-1 9 0 16,0 8 22-16,0 3-13 15,0 9-15-15,1 13-1 16,4 11 0-16,4 6 1 16,3 5 1-16,6-3-1 15,3-5 1-15,7-5-1 16,2-9-46-16,3-10-45 16,-2-10-15-16,-4-2 26 15,-6-14 39-15,-6-12 20 0,-9-4 20 16,-6-3 0-16,0 1 1 15,0 1 5-15,-3 6 51 16,0 4 23-16,-2 12 6 16,1 2 4-16,4 7-45 15,-2 0-29-15,1 10-15 16,-2 12 0-16,3 5 8 16,0 5 4-16,9 2-10 15,12-1 4-15,7-4-5 16,10-8 0-16,5-8 0 15,0-12 1-15,0-1-1 16,-8-14 4-16,-9-14-4 16,-6-11 0-16,-13-6 0 0,-5-21 1 15,-2-18 5 1,-2 4-6-16,-4 12 7 0,-1 20-8 16,4 24 14-16,0 11 19 15,3 7-6-15,0 6-27 16,0 26 0-16,0 13 0 15,9 11 0-15,1 7 0 16,-1 0 0-16,0-1 1 16,0-3-2-16,-6-7-37 15,0-1-109-15,-3-3-125 16,-9-11-92-16,-6-10-321 0</inkml:trace>
  <inkml:trace contextRef="#ctx0" brushRef="#br0" timeOffset="2464.3658">5637 7545 1073 0,'0'0'186'15,"0"0"-103"-15,0 0-29 16,0 0 44-16,112-20 1 16,-58 10 21-16,5-1-31 15,1-3-51-15,-11 2-16 16,-10-5-9-16,-11 0-4 15,-7-2 2-15,-10 0 26 16,-7-1 28-16,-1 5 3 16,-3 2 4-16,0 7-5 15,0 4-13-15,0 2-43 0,0 3-11 16,4 15-6-16,2 9 6 16,5 6 1-16,2 2 0 15,2 2 10-15,3-1-5 16,3-8-5-16,-3-3 9 15,-2-9-9-15,-2-8 0 16,-4-8 0-16,5 0 14 16,-1-17 3-16,5-12-8 15,3-2-8-15,-1-4 4 16,3 2-5-16,-2 8 19 16,1 7 9-16,-4 7 2 15,4 5-5-15,-3 6 0 16,6 0-10-16,2 4-1 15,3 9-5-15,4 0 2 16,2-2-3-16,-1-2-7 0,-2-3-1 16,-4-6-1-16,-5 0-4 15,-5-3-35-15,-4-15-10 16,-3-4-3-16,-5-7 22 16,-5 1 10-16,0 0 12 15,-3 0 8-15,0 8 0 16,0 3 5-16,-6 6 4 15,1 6 21-15,-1 5-5 16,-2 4-19-16,-3 16-6 16,-1 4 1-16,0 5 6 15,5 0-6-15,4 0 1 16,3-5-1-16,1-6 1 16,16-7-1-16,7-7 0 0,1-4 0 15,5-8 7-15,0-14 2 16,-4-4-10-16,-3-4 2 15,-8-2-1-15,-6-1 7 16,-5 2-1-16,-1 6 1 16,-3 6 15-16,0 8 41 15,0 8-3-15,0 3-26 16,0 0-26-16,0 17-9 16,0 5 0-16,0 6 1 15,3 0 0-15,8-2 0 16,5-7-1-16,-1-3 2 15,6-8 4-15,-3-8 0 16,1 0-5-16,-3-13 14 16,-2-12-9-16,-6-12 1 0,-4-22-6 15,-4-24 5-15,-12-20-4 16,-7 8-1-16,4 24 0 16,4 27 8-16,5 25-9 15,3 4 23-15,0 5 35 16,2 3-12-16,1 7-16 15,0 3-29-15,0 18-1 16,14 12 1-16,8 9 12 16,6 11 4-16,12 5-8 15,-1 6-8-15,1 1 5 16,-7 5-6-16,-22 17-97 16,-9-15-258-16,-9-16-717 0</inkml:trace>
  <inkml:trace contextRef="#ctx0" brushRef="#br0" timeOffset="3094.1765">4589 8523 1117 0,'0'0'338'0,"0"0"-19"0,0 0-73 15,0 0-93-15,0 0-50 16,-81 25-13-16,62 6-2 15,0 8 6-15,5 3-20 16,5 3-17-16,7 0-17 16,2-3-19-16,3-3-11 15,11-9-10-15,2-5 1 16,3-11-1-16,-4-8 6 16,0-6-6-16,-4-8 0 15,-4-16 10-15,-1-11-1 16,-6-10-8-16,0-6 11 15,-13-6-12-15,-10 3 1 16,-3 6-1-16,1 9 1 16,2 14-1-16,2 13-1 15,6 11-13-15,3 1-22 0,6 11-40 16,6 9-64-16,6 10-95 16,13-6-78-16,1-6-359 0</inkml:trace>
  <inkml:trace contextRef="#ctx0" brushRef="#br0" timeOffset="3303.4058">4648 8378 1588 0,'0'0'298'0,"0"0"16"16,0 0-68-16,0 0-123 15,0 0-79-15,0 0-10 16,0 0 43-16,64 92-26 0,-44-48-26 15,-1 2-17 1,-1 0-7-16,1 0-1 0,1 0-67 16,-1-1-198-16,-1-13-237 15,-6-13-345-15</inkml:trace>
  <inkml:trace contextRef="#ctx0" brushRef="#br0" timeOffset="3731.778">4864 8570 1460 0,'0'0'366'0,"0"0"-120"16,0 0-164-16,0 0 44 16,0 0 53-16,25 101-36 15,-11-59-45-15,1 3-43 0,1 2-6 16,0 0-22 0,-3-2-15-16,-1-2-10 0,-5-2-2 15,-1-7-35-15,-6-7-72 16,0-10-110-16,0-14 3 15,-10-5 65-15,-8-26-197 16,-6-26-57-16,0-4 21 16,2-7-86-16,5-5 468 15,8 12 364-15,-1-1-63 16,4 6-21-16,6 10-18 16,0 7-58-16,6 8-67 15,7 7-30-15,4 6-21 0,2 5-15 16,2 5-10-1,-3 5-15-15,3 0-5 0,-4 0-13 16,-3 11-11-16,-3 2-2 16,-7 3-2-16,-4-2 3 15,0 6 4-15,-10-1 5 16,-9 2-7-16,-6-3-9 16,-3-1-9-16,-12-1-33 15,7-6-171-15,5-3-307 0</inkml:trace>
  <inkml:trace contextRef="#ctx0" brushRef="#br0" timeOffset="6413.908">9375 7611 963 0,'0'0'191'15,"0"0"-40"-15,0 0 81 16,0 0-53-16,0 0-69 15,0 0 14-15,0 0-35 16,-76-79-24-16,53 67-19 16,-2 0-7-16,-5-1 9 15,-3 2-10-15,-2 0 9 16,-4 2-11-16,-6-2 1 16,0 4-6-16,-1 0-4 15,1 1 9-15,-1 2-2 0,3-1-2 16,0 1-2-16,2 1-4 15,2 0-1-15,-2 2-4 16,-1 1-14-16,0 0 4 16,-2 0-4-16,0 0-7 15,-2 2 6-15,0 3 6 16,-2 4-6-16,0-1 3 16,-1 1 0-16,2 1 0 15,-3 1 0-15,4 3 3 16,-2-3 0-16,5 4-2 15,3 0 2-15,2 2-3 16,5-3 0-16,5 3 0 16,4 0-2-16,1 2-5 15,7 0-1-15,-1 4 0 0,-1 3 1 16,-1-1-1-16,2 3 1 16,-1 0-1-16,0 3 1 15,-1-1 4-15,2 3-5 16,1-1 5-16,2 2-5 15,2 1 1-15,5 4 3 16,1 7-4-16,3 3-1 16,2 6 1-16,1 5 10 15,0 1-10-15,3-1 7 16,9 1-7-16,4-3 5 16,3 0 7-16,4-2-4 15,4 0 1-15,4 0-2 16,3 3-7-16,3-1 8 15,2-1-8-15,3-2 5 16,3-2-5-16,1-5 5 0,2-4-6 16,0-7 0-16,1-2 0 15,0-3 0-15,-3-6 0 16,3-2 1-16,1-2 0 16,-1-5 0-16,0-5 0 15,2-2 8-15,-2-4-3 16,5-3 0-16,1-3-4 15,-1 0-1-15,1 0 8 16,1-2-7-16,0-5-2 16,-5-3 2-16,5 3 4 15,-2-5-5-15,-1 0 8 0,1-2-8 16,0 0 6 0,-2-2-7-16,0 1 1 0,-4-2 1 15,1-1 7-15,-3 1-9 16,-4 0 2-16,-1 0 4 15,-3-3-5-15,-4-2 8 16,-1 0 1-16,-3-1 4 16,0-6-4-16,1-3 1 15,-1 1-5-15,0-3-6 16,-3-2 1-16,-2 2 4 16,-2-2-4-16,-4-1 0 15,-4 1 5-15,-2-1-6 16,-5 1 1-16,-2-5 11 0,-3 2-11 15,-3-2 14 1,0-2-8-16,0-1-6 0,0-2 0 16,-8-3 11-16,-1 1 0 15,-2 4-4-15,-3 4-7 16,3 1 10-16,-3 5-2 16,-1 0 3-16,1 2 4 15,-2-1-4-15,-2 2-3 16,0 2-1-16,-1-1-7 15,-2 3 5-15,-1 1 0 16,-1 2 0-16,-4-1-5 16,0 2-1-16,-1 0 5 15,0 2-4-15,-2 2 0 16,2 4-1-16,-2 1 4 0,1 3-4 16,0 2 0-16,-1 2 0 15,-2 2-1-15,-3 5 1 16,-4 0-2-16,-4 0 1 15,-1 0-41-15,0 0-42 16,-7 0-52-16,11 0-77 16,7-3-454-16</inkml:trace>
  <inkml:trace contextRef="#ctx0" brushRef="#br0" timeOffset="7345.3293">8256 7074 1267 0,'0'0'295'16,"0"0"29"-16,0 0-69 16,0 0-76-16,0 0-92 15,0 0-62-15,0 0-13 16,-21 49 13-16,24-4 21 16,6 5-22-16,0-3-13 0,0-4-11 15,-1-4 0 1,1-8-11-16,-5-9-109 0,0-8-42 15,-4-11-50-15,0-3 60 16,-5-17-48-16,-10-16-53 16,-9-26 66-16,-3-30 133 15,3 2 54-15,6 5 75 16,6 14 57-16,9 27 79 16,2 3 24-16,1 1-26 15,1 15-57-15,16 6-56 16,6 8-35-16,6 6-9 15,2 2-5-15,2 6-10 16,-3 15-11-16,-8 7-13 0,-4 6-7 16,-10 7-4-1,-8 3 0-15,0 4-2 0,-17 1 0 16,-4-1-87-16,-9 5-82 16,7-10-108-16,3-13-338 0</inkml:trace>
  <inkml:trace contextRef="#ctx0" brushRef="#br0" timeOffset="7650.5122">8290 7124 1415 0,'0'0'285'16,"0"0"-58"-16,0 0-93 15,0 0-45-15,83 3 7 16,-53 16-3-16,8 3-1 0,-8 6-8 15,-6 4-33 1,-6-3-27-16,-6-1-8 0,-5-7-8 16,-6-3-7-16,-1-9 6 15,0-6 0-15,-1-3 8 16,-9-5-2-16,-1-20-13 16,-2-13-31-16,7-11-38 15,6-5-78-15,0 1 30 16,6 6 4-16,16 15 14 15,-1 13-37-15,15 16-78 16,-9 3-54-16,-1 3-95 0</inkml:trace>
  <inkml:trace contextRef="#ctx0" brushRef="#br0" timeOffset="8012.6745">8718 7123 895 0,'0'0'165'15,"0"0"30"-15,0 0-68 16,0 0 2-16,0 0-33 16,0 0 6-16,0 0-28 15,41 45 14-15,-34-45 44 0,-1-12-18 16,2-7-55-1,-4-3-29-15,-1-4-14 0,-3 1-3 16,0 1-11-16,0 5 5 16,-7 6 12-16,-4 4 26 15,1 7-25-15,-2 2-14 16,-1 7-6-16,0 13 0 16,0 6-1-16,7 3-1 15,6 4-11-15,0 1-49 16,18-3-31-16,37-1-80 15,1-7-117-15,-3-10-304 0</inkml:trace>
  <inkml:trace contextRef="#ctx0" brushRef="#br0" timeOffset="8546.4797">9051 7084 1315 0,'0'0'231'0,"0"0"65"16,0 0-87-16,0 0-69 15,-80-3-23-15,69 17-40 16,1 6-9-16,2 6-19 16,7 3-19-16,1 1-12 15,0 2-10-15,9-4-2 16,7-6-6-16,2-5 0 16,1-11-5-16,2-6-41 15,-4-9-8-15,-2-16-23 16,-5-11 40-16,-5-22 15 15,-5-26 13-15,-2-17 3 16,-11 6 6-16,-1 23 1 0,5 29 12 16,2 25 46-16,2 6 36 15,-1 2 3-15,4 8-26 16,-1 2-50-16,3 19-22 16,0 15 0-16,0 12 12 15,8 10 8-15,10 5 3 16,9 0-16-16,6-1 6 15,3-8-13-15,1-6 0 16,-1-14-1-16,-7-10-11 16,-7-13-18-16,-3-9-10 15,-8-2 16-15,0-14 24 16,-3 3 2-16,-4-1 8 16,-1 4-8-16,-1 6 4 15,-1 4-6-15,2 0-1 16,1 0-9-16,4 9 2 0,-1 3 7 15,1 1 0-15,-1 1-13 16,-2-6-99-16,-5-8-108 16,0-2-130-16,0-15-322 0</inkml:trace>
  <inkml:trace contextRef="#ctx0" brushRef="#br0" timeOffset="8666.7232">9300 6889 745 0,'0'0'145'16,"0"0"-59"-16,55 106-58 0,-23-56-28 16,0-9-308-16</inkml:trace>
  <inkml:trace contextRef="#ctx0" brushRef="#br0" timeOffset="9064.1295">9564 7070 916 0,'0'0'544'0,"0"0"-247"16,0 0-130-16,0 0-70 15,0 0-2-15,0 0-14 16,-44 104-1-16,44-68-30 16,16-1-26-16,5-6-10 0,9-4-8 15,3-13-5-15,-2-7-1 16,0-5 0-16,-5-12-13 15,-6-17-7-15,-6-8-8 16,-7-11 12-16,-5-10 10 16,-2-4 5-16,0-2 1 15,-9 8 0-15,3 15 37 16,1 14 76-16,1 13 18 16,2 9-30-16,2 5-59 15,0 9-41-15,5 14-1 16,7 10 12-16,9 6 2 15,1 5-5-15,-2-1-8 16,-1-1 5-16,-6-2-6 16,-4-6-16-16,-6-8-110 0,-3-9-124 15,-12-6-81-15,-4-11-511 0</inkml:trace>
  <inkml:trace contextRef="#ctx0" brushRef="#br0" timeOffset="9216.2012">9578 7098 127 0,'0'0'1433'0,"0"0"-1290"15,0 0-101-15,83 0 18 16,-26 0-36-16,37-8-24 0,-15-1-172 16,-8-2-224-16</inkml:trace>
  <inkml:trace contextRef="#ctx0" brushRef="#br0" timeOffset="9873.6038">10039 7070 1124 0,'0'0'203'0,"0"0"-32"16,0 0-18-16,0 0-45 15,0 0-53-15,0 0-22 16,0 0 3-16,62 62 20 15,-44-62 10-15,-3-9 0 0,0-8-15 16,-6-3-13 0,-4-1-15-16,-4 1-7 0,-1 0 16 15,0 8 16-15,-11 5-3 16,-5 5-30-16,-3 2-9 16,-5 10-5-16,3 13-1 15,6 4 0-15,7 4-1 16,8 1 0-16,0 0-14 15,19-4-13-15,12-5-34 16,8-6 8-16,4-9-38 16,-3-8-25-16,-4 0 26 15,-6-11-27-15,-11-6 57 16,-8-3 61-16,-6-2 130 16,-5 3 50-16,0 2-15 0,0 3-3 15,-5 8-6-15,-3 6-37 16,1 0-62-16,-6 6-35 15,2 15-12-15,0 3 10 16,1 6-5-16,4 0-2 16,6 0-1-16,0-5-11 15,0-5 5-15,13-9-5 16,2-9-1-16,1-2 0 16,1-13 8-16,-1-17-2 15,-4-14 0-15,-3-21-5 16,-9-32-1-16,0-31-1 15,-7 7 0-15,-7 24 1 16,3 34-2-16,2 37 4 16,1 6 14-16,2 6 49 15,-1 9 11-15,4 7-45 0,1 28-31 16,2 26 24-16,7 30 24 16,28 30-23-16,8 13-11 15,6 1-14-15,-11-11-8 16,-16-40-124-16,-16-18-355 0</inkml:trace>
  <inkml:trace contextRef="#ctx0" brushRef="#br0" timeOffset="17714.7849">12695 7245 631 0,'0'0'318'0,"0"0"-130"15,0 0-12-15,0 0-86 16,0 0-4-16,-71-75 20 15,54 59-14-15,-1 1-15 16,2-1-4-16,-4 0-5 16,0-1-7-16,-3 1-11 15,-1-1-8-15,-6 2 0 0,-4 1-12 16,-4 1-7 0,-1 4 8-16,-3 0-5 0,-1 6 7 15,1 0 1-15,0 1-6 16,-1 2 9-16,2 0-6 15,-4 3-6-15,1 8 0 16,-2 1-2-16,1 4-3 16,-1 1 1-16,6 3 1 15,1 1-4-15,3 3-3 16,0 3-13-16,3 1 9 16,2 4-3-16,-2 4-7 15,2 2 8-15,-1 3-7 0,0 1 5 16,2 1 4-1,0 6-4-15,5 2 10 0,1 5 6 16,7 3 1-16,7 5-3 16,4 1 6-16,6 1-5 15,9 2-1-15,14-1-1 16,10-3-1-16,9 0-1 16,9-2 0-16,5-4 1 15,6-6-1-15,6-3 2 16,1-7 6-16,-2-5-8 15,-1-5 2-15,-6-7-7 16,-2-7 2-16,-6-4-3 16,-7-6 2-16,-1-3 2 15,-3-5 11-15,-1 0-2 16,-1-10 1-16,1-7-8 0,-1-7 3 16,3-5-6-16,-5-5 6 15,0-5-11-15,-1-3 4 16,0 0-5-16,-5-2 1 15,-3 1-1-15,-2 4-1 16,-4 1-1-16,-2 1 5 16,-2 0-4-16,-2 1-1 15,-4 0-5-15,0-3 10 16,-5-1-5-16,-2-5-1 16,-1 2-5-16,-1-3-1 15,-3 2-1-15,0 2 0 16,0 3 0-16,0 2 1 15,-1 1 0-15,-10 2 0 16,-1 0 0-16,-3 2 0 16,0-2 0-16,-4 1 0 0,-2 2 0 15,2 1 0-15,-5 3 0 16,3 3 0-16,-1 1 0 16,-2 4 1-16,-2 1-1 15,0 3 0-15,-1 4-1 16,-2 0 1-16,3 6-2 15,-1 1 1-15,0 1 0 16,1 3-7-16,0 0-19 16,1 0-21-16,2 0-12 15,1 10-12-15,4 0-35 16,0 4-35-16,9 10-135 0,3-4-234 16,4 0-356-16</inkml:trace>
  <inkml:trace contextRef="#ctx0" brushRef="#br0" timeOffset="21491.3591">18851 8422 712 0,'0'0'328'0,"0"0"-79"16,0 0-10-16,0 0-17 15,0 0-53-15,0 0-30 16,0-5-28-16,0 5-15 16,0-2 0-16,3 1-6 15,13-2-12-15,10 2-17 16,11-2-9-16,11 1-7 16,6 0-10-16,4 2-12 15,3-1-5-15,-1-1-1 0,-2 0-3 16,-2 1-8-1,-4 1-5-15,-4-2 1 0,-5 2 4 16,-5 0-6 0,-8 0 1-16,-5 0-1 0,-7 0-1 15,-8 0-14-15,-2 0-17 16,-7 0-44-16,-1 0-51 16,0 0-75-16,0 0-3 15,-16 8-106-15,-7 1-52 16,0-1-425-16</inkml:trace>
  <inkml:trace contextRef="#ctx0" brushRef="#br0" timeOffset="21858.3388">18928 8593 998 0,'0'0'237'0,"0"0"-73"16,0 0 13-16,0 0-15 16,0 0-47-16,0 0-44 15,82-7 12-15,-31 3-7 16,11-1-21-16,6 0-9 0,1 0 1 15,-3 0 3 1,-1 0-11-16,-4 1-13 16,-4-2-8-16,-5 2-12 0,-6-2-5 15,-6 0 10-15,-8 3-10 16,-10-1-1-16,-6 3-1 16,-8 1-76-16,-8 0-91 15,0 0-206-15,-12 5-240 0</inkml:trace>
  <inkml:trace contextRef="#ctx0" brushRef="#br0" timeOffset="47755.7105">16388 7540 1227 0,'0'0'155'0,"0"0"-114"0,0 0-31 15,0 0-9-15,0 0 13 16,91-12 7-16,-73 20 3 16,-3 9-12-16,-3 5-11 15,-6 5 15-15,-6 3-7 16,0 6 39-16,-12 0 29 16,-13 4 1-16,-8-1-7 15,-6-1-11-15,-1-1-14 16,1-1-1-16,5-2-22 15,7-4-11-15,8 1-10 16,9-5-1-16,10-1 0 16,0-4 0-16,8-8 8 15,10-2-8-15,3-3 0 0,1-6 8 16,0-2-9 0,-5 0 2-16,-4-5 7 0,-5-4 5 15,-5-2 2-15,0 4 16 16,-3 0 11-16,0 4 9 15,0 3-10-15,-8 5-25 16,-6 22-7-16,-7 31 0 16,-3 37 42-16,-2 28 22 15,5 13 18-15,5-4-10 16,5-15-11-16,4-16-8 16,3-6-15-16,1-11-13 15,1-14-5-15,1-18-13 16,-1-11-4-16,1-5-2 15,-2 3-10-15,-2 2 7 16,1-3 1-16,-4-12-8 16,2-9 0-16,0-9 7 0,-1-5 3 15,-8-3 6-15,-9-3-1 16,-9-9-7-16,-15-5 5 16,-26-4-13-16,-34-4 0 15,-45 2-1-15,-23 3-12 16,-20 1-85-16,46 5-372 15,26-1-1403-15</inkml:trace>
  <inkml:trace contextRef="#ctx0" brushRef="#br0" timeOffset="72691.5075">2585 10747 1884 0,'0'0'224'0,"0"0"-166"0,-5-1-43 16,13-4-1-16,13 1 1 15,15-3 35-15,25-2 5 16,28-4-16-16,22-3-7 15,8-2-11-15,-20 4-12 16,-26 5-9-16,-28 3 0 16,-7 1-65-16,1 3-84 15,-3 2-119-15,-9 0-245 0,-23 0-715 16</inkml:trace>
  <inkml:trace contextRef="#ctx0" brushRef="#br0" timeOffset="72910.715">2359 11030 682 0,'0'0'1098'0,"0"0"-978"15,0 0-65-15,0 0-13 16,0 0 25-16,0 0 111 16,0 0 24-16,135-5-58 15,-10-34-61-15,7-1-32 16,-19 5-36-16,-34 15 0 15,-34 11-15-15,-9 7-41 16,22-3-200-16,-3 3-276 0,-7-3-787 16</inkml:trace>
  <inkml:trace contextRef="#ctx0" brushRef="#br0" timeOffset="77028.1395">10107 12668 1891 0,'0'0'251'16,"0"0"-136"-16,0 0 0 15,0 0-11-15,0 0-9 16,0 0-34-16,75-67-31 16,-35 50-24-16,5 0 3 15,1 0-9-15,-1 2-6 16,-6 1-72-16,-8 2-105 15,-6 4-31-15,-14 5-127 16,-8 3-168-16,-3 0-273 0</inkml:trace>
  <inkml:trace contextRef="#ctx0" brushRef="#br0" timeOffset="77196.3632">10085 12739 1232 0,'0'0'239'0,"0"0"-110"0,0 0 46 16,0 0-63-16,0 0-30 15,0 0-1-15,0 0 23 16,54 27-50-16,7-57-35 16,7-6-19-16,1-5-45 15,10-18-127-15,-18 9-175 16,-15 5-673-16</inkml:trace>
  <inkml:trace contextRef="#ctx0" brushRef="#br0" timeOffset="77432.6918">10417 12260 1228 0,'0'0'697'15,"0"0"-577"-15,0 0 8 0,0 0-77 16,0 0-8-16,0 0 45 16,93 11 26-16,-5 1-44 15,-1 2-36-15,-10 2-13 16,-16 3 5-16,-29 0-15 15,-10 8-10-15,-16 11 0 16,-25 18 5-16,-74 23-6 16,-79 29-2-16,-62 8-118 15,28-27-221-15,20-20-1346 0</inkml:trace>
  <inkml:trace contextRef="#ctx0" brushRef="#br0" timeOffset="87142.8096">16645 16629 514 0,'0'0'213'0,"0"0"-107"16,0 0 11-16,0 0 14 15,0 0-27-15,1-8-22 16,1 7-19-16,-1-1-5 15,1-1 3-15,-1 3 37 16,-1-3-11-16,2-1 14 16,-1 0-11-16,1-2-9 0,-1-2-2 15,1-1-6 1,-2-1-20-16,0 0 1 0,0-3 8 16,0 0 2-16,0 1-6 15,-3 0-8-15,-5 1-8 16,-1 2 7-16,-2-2-9 15,-3 1-12-15,-2 1-3 16,-1-3 7-16,-4 2-1 16,-2 2-10-16,-4-1-5 15,-3 3-1-15,-1-2-5 16,-5 2 4-16,1 1 1 16,-2 2-8-16,-1 0 1 15,-1 2-1-15,1 1 4 16,1 0-1-16,-1 0 2 15,1 0-11-15,2 0 16 0,0 4-16 16,2 2 14-16,4-1-8 16,-1 2 1-16,3 2-8 15,0 3 5-15,0 0-5 16,-3 2 0-16,0 4 1 16,-1 2 7-16,-3 3-8 15,1 1 0-15,-1 2 6 16,1-1-4-16,2 3 5 15,1-3-1-15,1 0-5 16,6-1 1-16,3-2-1 16,1 3 0-16,3-1 0 15,2 4 0-15,-1 3 0 16,3 3-1-16,0 2 1 16,0 1 10 77,3 2-10-93,2 3 6 0,-2 0-6 0,5 4 1 0,1 0 10 0,3 0 3 0,0 0-5 0,0 0 1 0,6 0 2 0,7 4 2 0,0-5 0 16,4 3-1-16,2-2-2 0,4 0 1 0,0-5 3 0,6-2 2 16,0-2-1-16,4-2-1 15,5-1-2-15,5-2 1 16,1-3 6-16,9 0-5 15,2-4 4-15,3-4-1 16,3-3-4-16,2-1 2 16,2-4-1-16,1-3-2 0,0 0-5 15,-2-3-3 1,-3 2 3-16,-1-3-2 0,-3-2 5 16,-5-1-6-16,-6 0 2 15,-4-2-8-15,-8 2 3 16,-6-3 6-16,-6 0-2 15,0 0-5-15,-3 0 11 16,-1 0-4-16,3 0 2 16,4 0 4-16,5-10 0 15,6-2-5-15,8-2 4 16,0-2-4-16,1-1-2 16,-4-2-2-16,-2-2 0 0,-6-6-5 15,-3-1 6-15,-3-3-1 16,-4-2-5-16,0 0 10 15,-5-6-11-15,1 2 1 16,-2-3 8-16,-1-2-8 16,-4-4 5-16,4 3-5 15,-5-3 0-15,-2 0 1 16,-1-4 4-16,-1-1-6 16,-3-4 6-16,-2-16-5 15,-1 7 0-15,-1-5 0 16,0 2 0-16,-4 11 7 15,-9-3-7-15,-3 1 0 16,-2 7 1-16,-4 4 4 0,0 7 0 16,-4 2-6-16,3 6-1 15,-3 7 1-15,0-1 0 16,3 5-1-16,-1 2-4 16,0 3 5-16,3 2 1 15,-4 2-1-15,-1 2 0 16,0 0 0-16,-6 3 0 15,-1 0 0-15,-2 2 0 16,-4 0 0-16,-4 1 0 16,1 1 0-16,0 1 1 15,2 1-1-15,1-1 0 16,6 0 0-16,2 1 0 16,4 1-10-16,6 0-16 15,6 0-20-15,2 0-29 0,3 0-33 16,3 0-36-16,-1 10-50 15,2 2-260-15,1 1-458 16</inkml:trace>
  <inkml:trace contextRef="#ctx0" brushRef="#br0" timeOffset="96045.8554">16903 17207 1438 0,'0'0'367'16,"0"0"-117"-16,0 0-64 15,0 0-27-15,118-84-38 16,-32 43-17-16,35-7-41 16,15-3-17-16,3-1-13 15,-8 7-2-15,-13 6-2 16,-5 7-8-16,-11 5-13 16,-19 7-7-16,-20 4-2 15,-20 7 1-15,-14-1 0 16,-3 3-38-16,-4 0-33 15,-4 4-46-15,-10-1-16 0,-8 4-34 16,0 0-17-16,-21 4-79 16,-4 6-115-16,-7 0-281 0</inkml:trace>
  <inkml:trace contextRef="#ctx0" brushRef="#br0" timeOffset="96600.9595">17206 16758 1111 0,'0'0'262'0,"0"0"-92"15,0 0 56-15,0 0-52 16,0 0-51-16,0 0-44 16,0 0-26-16,-29-39-22 15,23 53-7-15,-4 6-15 16,-5 10 13-16,-5 7 46 0,-5 7 8 15,-2 4-15-15,0 3-11 16,-1 1-8-16,0 2-8 16,3 0-4-16,6-6-6 15,5-4 1-15,7-5 2 16,7-8-8-16,0-8 1 16,10-3-4-16,14-5 14 15,5-5 9-15,8-2 17 16,11-6 1-16,6-2-7 15,3 0-6-15,2-13-12 16,-3-1-10-16,-3 1-4 16,-7 1-9-16,-10 3-1 15,-9 4-8-15,-12 1 1 16,-5 2-1-16,-8 2-24 16,2 0-72-16,1 0-94 0,0 0-382 15,-1 0-533-15</inkml:trace>
  <inkml:trace contextRef="#ctx0" brushRef="#br0" timeOffset="114345.6446">9899 16646 1005 0,'0'0'133'0,"0"0"-39"16,0 0 43-16,0 0-22 16,-53-31 4-16,40 28-12 15,-1 1-49-15,-2 0-1 16,-2 2-9-16,-1 0 17 15,-5 0-17-15,1 0-7 16,-5 9-10-16,0 3-5 16,-2 2-7-16,-2 1-1 15,1 3-2-15,-2 2-1 0,0 0-5 16,-2 5 2 0,-1-1 41-16,0 5-8 0,2-1-11 15,4 2-12-15,3 1-16 16,2 2-5-16,7 2 7 15,-1 4-8-15,1 2 6 16,7 4 0-16,1 2-5 16,3 3 7-16,2 1 1 15,5-2-7-15,0 1 5 16,0-3 1-16,7 0-7 16,4 2 5-16,1-3-5 15,1 0 7-15,5 3-6 16,1 1 8-16,2 4 2 15,1 1-1-15,3-1 2 16,0 4-12-16,0-5 8 16,1 0-1-16,3-6-7 0,-2-2 5 15,0-1-5-15,2-5 5 16,-3-5-5-16,1-4 0 16,-3-8 0-16,1-7 1 15,1-6 5-15,-1-7 54 16,5-2-16-16,4-9-16 15,3-12-8-15,2-4-7 16,3-6 1-16,1 0-5 16,-2-3-9-16,-2-3 11 15,-4 1-12-15,1-1 6 16,-6-3 0-16,-5-1-5 16,1-1 1-16,-5-1 5 0,-1-2-5 15,-3-2 4-15,-4 3-5 16,-3 1 5-16,-3-3 2 15,-4 0-1-15,-3-4-6 16,0-3 1-16,-3-1 4 16,-9-4-5-16,-5-3 5 15,2-1-6-15,-4-4 1 16,1 1 6-16,0 0-6 16,0 3 1-16,-2 5-1 15,2 6 1-15,-1 4 4 16,2 6-5-16,-3 5 5 15,2 7 1-15,-2 0-6 0,1 4 9 16,-1 4-2-16,-1 3-7 16,2 2 1-16,-1 4 8 15,4 3-8-15,-1 2-1 16,-1 2 7-16,2 2-7 16,-5 2 0-16,3 1 15 15,-3 0-7-15,-1 0-8 16,-3 0 1-16,-2 4-2 15,4 3 2-15,-4-1-1 16,3 2-1-16,2 1 0 16,4-1 0-16,2 1-11 15,6 2-23-15,4 1-20 16,3 0-85-16,3 0-88 16,3-1-75-16,11 0-289 15,0-9-867-15</inkml:trace>
  <inkml:trace contextRef="#ctx0" brushRef="#br0" timeOffset="149472.0675">10783 615 1407 0,'0'0'368'0,"0"0"-247"0,0 0-39 15,0 0-14 1,0 0-42-16,107-53-8 0,-64 75-9 16,-1 13 17-16,-4 11 46 15,-10 6-10-15,-12 4-10 16,-14 4-2-16,-4 1 8 16,-22 0 17-16,-7-4-22 15,-3-8-14-15,4-9-21 16,5-14-1-16,10-12-8 15,10-12-1-15,5-5 11 16,0-27-19-16,20-15-19 16,6-12-69-16,8-6 17 0,6 1 38 15,-4 6 20 1,-5 7 13-16,-9 10 0 0,-10 8 9 16,-5 8 50-16,-7 7 18 15,0 7 10-15,0 6 1 16,-7 3-29-16,-2 8-42 15,-3 12-16-15,-1 14 0 16,1 7 5-16,4 7 1 16,7 4-1-16,1-2-5 15,18-2-1-15,13-1-9 16,14-4 8-16,10-3-71 16,32-5-168-16,-10-7-338 15,-14-16-976-15</inkml:trace>
  <inkml:trace contextRef="#ctx0" brushRef="#br0" timeOffset="149647.1783">11653 1078 2123 0,'0'0'255'16,"0"0"-166"-16,0 0-29 16,0 0 23-16,0 87-29 15,10-58-33-15,2-2-5 16,6-1-9-16,4-6-7 15,21-20-207-15,-5 0-306 16,-4-17-691-16</inkml:trace>
  <inkml:trace contextRef="#ctx0" brushRef="#br0" timeOffset="149991.7213">12049 581 1910 0,'0'0'261'15,"0"0"-180"-15,0 0 15 16,0 0 63-16,75 106-10 16,-44-68-66-16,6-2-34 15,1-2-25-15,1-5-9 16,-4-8-13-16,-5-8 8 16,-5-8-2-16,-8-5-8 15,-2-10 15-15,-3-18-3 16,-5-12-10-16,2-10-2 0,-5-5 11 15,0 4-3 1,-3 12 16-16,0 12 44 0,1 15-19 16,1 12-49-16,5 5-9 15,6 23-7-15,6 17 16 16,10 24 24-16,10 28-2 16,5 34-9-16,-8 19-13 15,-22 9-56-15,-14-41-249 16,-8-29-1256-16</inkml:trace>
  <inkml:trace contextRef="#ctx0" brushRef="#br0" timeOffset="151295.6236">11166 164 1418 0,'0'0'183'16,"-89"-19"-107"-16,35 16 48 16,-11 3 48-16,-1 14-46 15,-10 32-50-15,-15 35-1 16,-10 39 19-16,5 20-1 15,21 5 7-15,23 1-11 16,28-2-10-16,20 9-24 16,7 9-13-16,35-7-3 0,19-16-18 15,21-24-5 1,13-26-8-16,10-25-8 0,5-23 9 16,-3-19 4-16,-4-22 10 15,-4-12 2-15,-4-36 16 16,-1-30-8-16,-4-33-11 15,-9-35-7-15,-12-28-5 16,-16-11-4-16,-23 2-6 16,-18 19-9-16,-8 18-9 15,-19 23 2-15,-17 20 3 16,-13 17 4-16,-2 21 9 16,-30 5 14-16,-11 8-14 0,-5 17-12 15,0 5 11-15,29 19 0 16,20 11-23-1,8 0 4-15,1 12-5 0,0 15-45 16,0 25-68-16,17 43-180 16,8-9-189-16,14-1-245 0</inkml:trace>
  <inkml:trace contextRef="#ctx0" brushRef="#br0" timeOffset="151815.4075">11335 953 1217 0,'0'0'337'0,"0"0"-127"16,0 0-139-16,0 0-63 15,0 0 85-15,0 0 35 16,37 74-10-16,-28-45-48 15,1 0-34-15,-2 2-14 16,-2-3-10-16,-1-2-3 16,-4-2-9-16,1-8-30 15,-2-8-188-15,-2-7-352 16,-9-1-565-16</inkml:trace>
  <inkml:trace contextRef="#ctx0" brushRef="#br0" timeOffset="151948.513">11314 744 324 0,'0'0'957'0,"0"0"-856"16,0 0-101-16,0 0-538 0</inkml:trace>
  <inkml:trace contextRef="#ctx0" brushRef="#br0" timeOffset="153227.2217">12115 288 658 0,'0'0'219'15,"0"0"9"-15,0 0-58 16,0 0-53-16,0 0-27 16,0 0-39-16,0 0-16 15,1-3-25-15,-8 20-9 16,-4 11 86-16,-5 14 24 15,-3 17-32-15,-5 24-1 16,-3 26 26-16,5 9-26 16,14 7-16-16,8 2 13 15,21-4-23-15,19 0-9 16,17-9 20-16,0-28-30 16,19-13-18-16,9-21 25 15,6-23-12-15,7-9 27 16,-23-20-4-16,-17-5-6 0,-15-14 2 15,-8-10-6-15,9-22-12 16,3-30-11-16,2-37 3 16,-10-15-4-16,-13 0-11 15,-9 12 3-15,-10 36-9 16,-4 20-1-16,-3 19 1 16,0 7-2-16,-6-6 2 15,-12-4 2-15,-4-6-1 16,-8 6 5-16,-4 3 3 15,-2 3 1-15,-3 6-4 16,-3 6 0-16,-4 4-5 16,-3 4-1-16,1 8 0 15,-1 5-1-15,3 7-5 0,0 3-11 16,2 5-28-16,1 17-48 16,-8 27-130-16,10-2-90 15,8-2-382-15</inkml:trace>
  <inkml:trace contextRef="#ctx0" brushRef="#br0" timeOffset="170923.0093">10945 2290 535 0,'0'0'776'0,"0"0"-510"15,0 0-3-15,0 0-128 16,0-5-67-16,0 14-43 16,13 11-12-16,7 10 80 15,7 3 21-15,4 3-24 16,5-4 14-16,0-4-21 15,3-3-30-15,-3-6-7 16,-5-4-17-16,-1-3-2 16,-3-5-4-16,-8-3-5 15,-3-4-2-15,-5 0-3 16,-1 0 2-16,-2-8 8 16,-2-8 5-16,0-6-10 0,-3-6-10 15,0 0 0 1,-3 1 0-16,0 3-8 0,0 2 0 15,0 5 1-15,0 6 0 16,0 4 0-16,0 6 5 16,0 1-6-16,0 4-12 15,0 18-11-15,10 27 23 16,7 30 4-16,3 28 32 16,1 11 18-16,-7-16 0 15,-1-27-20-15,-6-30-21 16,0-10-1-16,0 5-6 15,0-1-5-15,1 2-1 0,-4-11-1 16,-1-11-78-16,-3-19-89 16,0 0-146-16,-12-12-280 0</inkml:trace>
  <inkml:trace contextRef="#ctx0" brushRef="#br0" timeOffset="171612.4399">11297 2005 1237 0,'0'0'405'16,"0"0"-66"-16,0 0-146 15,0 0-69-15,0 0-28 16,0 0 12-16,0 0 7 16,-47 72-30-16,32-43-16 15,1 0-8-15,2-2-12 16,1-2-13-16,3-4-17 15,1-2-5-15,2-7-7 16,1-4-6-16,3-3 5 16,1-3-5-16,0-2 8 0,-2 0 3 15,-1-3 11-15,-2-13 17 16,-2-9-39-16,-1-4-1 16,1-4-10-16,3-2 8 15,2 4 2-15,2 3 7 16,0 3-7-16,5 3 0 15,6 4 0-15,0 2 3 16,1 2-3-16,3 3 0 16,1 2 0-16,-1 1 2 15,0 4-2-15,3 4 1 16,0 0-1-16,3 0-2 16,1 3-6-16,3 13 2 15,1 4 6-15,3 4 15 0,-3 6 3 16,0 1 0-16,-3 2 7 15,-2-2 1-15,-2-1-4 16,-3-3-1-16,-1-1-3 16,-4-6 0-16,-2-3-4 15,-4-6-8-15,2-2-5 16,-4-5-1-16,-2-3 1 16,1-1-1-16,-1 0 0 15,4-14-100-15,-2-10-177 16,-3-9-2027-16</inkml:trace>
  <inkml:trace contextRef="#ctx0" brushRef="#br0" timeOffset="173295.8131">11891 1875 629 0,'0'0'403'16,"0"0"-206"-16,0 0 10 15,0 0-43-15,0 0 0 16,-65-72-15-16,44 55-26 16,-3 0-35-16,-6-1 4 15,-2-2-17-15,-5 2-11 16,0 1 30-16,-3 3-9 15,-5 0-21-15,0 4-18 16,-1 1-22-16,1 5 33 16,-1 1-12-16,1 3-13 0,-2 0-17 15,-1 0 0 1,-1 4-4-16,1 9-5 0,1 4 0 16,-1 2-5-16,-2 3-1 15,-5 5 0-15,-3 0 11 16,-3 3-11-16,-2 0 8 15,2 1-1-15,3 3 3 16,4 1 2-16,8 4-1 16,3 1-4-16,7 4-5 15,4 6 4-15,7 3-6 16,5 5 2-16,4 4 5 16,7 2 1-16,3 1-7 15,3 2-1-15,3 2 1 16,0 8 9-16,17 14-8 15,2-8 7-15,2-12 0 0,3-10-3 16,4-14-5-16,7 6 8 16,9 6-1-16,6-4-7 15,4-1 11-15,6-6-2 16,5-3 12-16,0-4-1 16,1-6-9-16,1-2 8 15,-2-6-2-15,1-3-8 16,-2-6 1-16,2-2-4 15,-3-7 5-15,-2-3 0 16,-6-3-1-16,-1-3-1 16,-4 0 7-16,-4-6 7 15,4-6 1-15,-4-4 2 16,2-2-4-16,-3-3-13 16,-2-1 6-16,0-1-4 15,0-2-1-15,-3-5-1 0,1-1 2 16,0-3 5-16,-3-2 1 15,-2-3-12-15,-2-4 1 16,-4-1 4-16,-2-1-5 16,-4-3 0-16,-3-1 4 15,-5-2-4-15,-5-7 1 16,-1-1-6-16,-5-2 6 16,-5 1-6-16,0 3 7 15,0 3-7-15,0 7 5 16,-6 2-5-16,-5 4 10 15,-2 0-1-15,1 0-8 0,-6 0-1 16,3 0 6-16,-1 0-6 16,-2 2-1-16,1 0 0 15,-2 3 2-15,1 4-2 16,-3 3 7-16,0 3-6 16,2 6 0-16,-2 1 5 15,0 4-4-15,3 2-2 16,-1 2 14-16,0 2-8 15,0 1 0-15,-1-1 0 16,-1 2-5-16,-2-1-1 16,-3 4 5-16,0-2-4 15,-2-1-1-15,-2 4 0 16,2-3 2-16,-1 1-1 16,4 2 1-16,2 1-1 0,3 0 5 15,2-1-5-15,1 1-1 16,-1 2-1-16,2 0-6 15,-5 0-47-15,-7 6-27 16,-11 14-52-16,-51 36-53 16,10-5-133-16,-7-3-1025 0</inkml:trace>
  <inkml:trace contextRef="#ctx0" brushRef="#br0" timeOffset="175441.4766">12260 2017 603 0,'0'0'714'16,"0"0"-539"-16,0 0 41 15,0 0-6-15,0 0-47 16,0 0-30-16,-14-30-18 16,14 19-11-16,9-6-54 15,4-5-17-15,4-6 10 16,4-4 11-16,6-4-5 16,2-2 0-16,6-2-12 0,-1 1-13 15,0-2-11-15,-2 4-5 16,-4 4-2-16,-4 1-6 15,-6 6 1-15,-3 3-1 16,-6 3 0-16,-3 3-6 16,-1 4-58-16,-3 4-99 15,-2 1-84-15,0 5-108 16,0 0-339-16</inkml:trace>
  <inkml:trace contextRef="#ctx0" brushRef="#br0" timeOffset="175736.0583">12439 1429 1498 0,'0'0'334'0,"0"0"-135"15,0 0-109-15,0 0-46 16,0 0-6-16,0 0 2 15,88-15-7-15,-59 15-4 16,3 3 7-16,1 9-13 16,-2 7-5-16,0 6 4 15,-2 8 19-15,-6 4 24 0,-5 6-28 16,-9 3 3-16,-6 2-10 16,-3 6-20-16,-43 33-10 15,-5-14-214-15,-14-8-761 0</inkml:trace>
  <inkml:trace contextRef="#ctx0" brushRef="#br0" timeOffset="225893.37">11523 10832 1054 0,'0'0'171'0,"0"0"-14"0,0 0-1 16,0 0-1-16,0 0-17 15,-64-54-9-15,47 47-34 16,-2 0-40-16,-7 3-2 15,-6 0-7-15,-4 2 2 16,-7-1-2-16,-2 3 5 16,-4 0 2-16,-2 0-3 15,2 0-9-15,0 0-4 16,0 0-2-16,2 0-8 16,2 5-10-16,-1 0 3 15,3 2-6-15,-3 3-4 16,4 0 5-16,-1 2-6 0,5 1-8 15,-1 3 1 1,0 2 12-16,-1 2-14 0,2 2 8 16,-1 3-7-16,0 0 8 15,2 1-8-15,-1 3 0 16,1-1 1-16,-3 3-1 16,2 1 8-16,1 2-8 15,1 3 0-15,5 1 7 16,1 0-8-16,3 5 0 15,4 0-1-15,2 7 1 16,4 4 0-16,0 17 0 16,1 15 0-16,5-6 0 15,2-9 0-15,3 3 1 16,6-2 5-16,0-1-4 16,0 0 5-16,0-9 4 0,0-10-10 15,7 7-1-15,6 8 0 16,1-3 1-16,3-1-1 15,2-4 1-15,2-2 0 16,2 1-1-16,2-2 0 16,1-3-5-16,0-2 5 15,4-4 5-15,-1-5-4 16,1-5-1-16,0-4 2 16,0-6-2-16,0 1 2 15,1-5 6-15,0 1-6 16,2-4 10-16,0-3-3 15,1 0 1-15,2-1 1 16,-1-1-11-16,3-1 11 16,1-1-4-16,2-1-5 15,1-1 5-15,2-5 7 0,2 2-1 16,-4-4-1-16,-1-3 3 16,-3-1-2-16,-2 0-1 15,-2 0-1-15,4-6 4 16,0-6 1-16,-1-3-2 15,2-2 1-15,0-4-2 16,1-1-1-16,-1-3-1 16,-3-2 0-16,0-1 3 15,0-3-5-15,0-3 1 16,-1-3-2-16,-2-3-2 0,-3-2 3 16,-1-3-8-1,-2-2 11-15,-2 1-6 0,-2 0-5 16,-2 0 5-16,-2 3 1 15,-1 0-6-15,-2 3 6 16,-2-1 2-16,1 0 0 16,-5 1 3-16,0-4-6 15,1-2 3-15,-2-3-7 16,1-1-2-16,-1-1 9 16,0 2-2-16,2 3-7 15,-5 0 0-15,1 3 1 16,-1-1 5-16,-1 0-2 15,-2-4-4-15,-1-6 0 16,-2-3 1-16,0-6-1 16,0-2 6-16,-2 0-6 0,-7 2 0 15,-3 2 0-15,0 5 1 16,-3 2 8-16,-3 4-9 16,0 2 0-16,-3 4 0 15,0 3-1-15,2 5 1 16,0 6 0-16,-1 3 0 15,4 3 6-15,-2 1-6 16,0 5 0-16,-1 0 0 16,-2 2 1-16,0 2 0 15,-5 1-1-15,-4 0-1 16,-2 2 1-16,-6-2 0 16,-3 2-1-16,-1 0 1 15,-4 1 0-15,-2 1 0 0,-1 2 0 16,2 0 0-16,0 3 0 15,3 0 0-15,3 1 0 16,2 1 0-16,0 2 0 16,1 0 0-16,0 0 0 15,2 0 5-15,-1 0-5 16,0 4-2-16,3 2 1 16,1 1-1-16,1 0-7 15,4 2-19-15,3-1-11 16,3 1-18-16,6 3-36 15,11 0-94-15,5-1-372 16,0-4-1439-16</inkml:trace>
  <inkml:trace contextRef="#ctx0" brushRef="#br0" timeOffset="227269.4675">12762 10493 766 0,'0'0'143'15,"0"0"-4"-15,0 0 13 16,0 0-22-16,-95-54-8 0,58 43-38 16,-5 0 4-16,-6-1-8 15,-3 1 16-15,-4 1 1 16,-3 2-8-16,-2 1-13 15,-1 4-23-15,0 3-7 16,3 0 11-16,1 0-15 16,3 3-20-16,4 9 15 15,2 7-4-15,5 4 1 16,1 9-2-16,3 6 4 16,2 8-2-16,9 2 0 15,1 3 3-15,6 1-4 16,3 1 16-16,7-3-5 15,7 3-16-15,4-2-1 0,4 0-2 16,19-1 15 0,14-1 4-16,8-6 3 0,25 2-20 15,21-1 8-15,-4-9-10 16,-9-9-7-16,-10-9-4 16,-16-5-1-16,7-2 1 15,6-3-7-15,-3-4-1 16,-5-3 3-16,-6 0-4 15,-8 0-4-15,-4-10 6 16,-6-3-6-16,-4-4 7 16,-2-2-2-16,-4-4 3 15,2-5 4-15,-6-5-1 16,1-3-11-16,-4-1 5 0,-1-3 0 16,-3 1-6-1,0 0 0-15,-5 1 0 0,-3 1 1 16,0 0-1-16,-4-1 0 15,0 2 2-15,0-1 4 16,-5 1-6-16,-7-3 2 16,-5 1-1-16,-6 1 1 15,-3 0-1-15,-7 3 1 16,-6 3-1-16,-5 4-1 16,-6 4 0-16,-2 6 0 15,1 4-6-15,-4 6-15 16,1 7-28-16,-3 0-41 15,-16 37-59-15,12 3-164 16,6 4-427-16</inkml:trace>
  <inkml:trace contextRef="#ctx0" brushRef="#br0" timeOffset="229210.9839">19467 11396 1538 0,'0'0'193'0,"0"0"-141"16,0 0-11-16,-91 14 31 15,61 9-3-15,2 5 5 16,2 3 1-16,4-3-41 16,5-2-15-16,6-7-7 15,3-5 1-15,5-8-7 16,3-6 3-16,0-3 89 16,0-22 90-16,9-25-133 15,14-24-36-15,0 0-7 16,1 8 5-16,-1 13 11 0,-7 27 2 15,-2 5 20 1,2 10-9-16,-3 11-30 0,5 12-11 16,4 23 0-16,2 8 2 15,3 7-1-15,-1 3 7 16,-1-3 1-16,-2-10 2 16,-4-8 0-16,2-12-4 15,1-14 4-15,2-6 14 16,6-20 32-16,5-18-29 15,9-27-16-15,5-28-2 16,-3-20-9-16,-7 12 0 16,-17 26 0-16,-10 35-1 15,-12 31-10-15,0 8-34 16,0 1-54-16,-19 30-132 16,-4 5-23-16,6 2-466 0</inkml:trace>
  <inkml:trace contextRef="#ctx0" brushRef="#br0" timeOffset="229718.8666">20402 11359 570 0,'0'0'882'0,"0"0"-667"16,0 0-59-16,0 0-84 15,0 0-2-15,0 0-3 16,0 0-12-16,67-15-15 16,-43 3-10-16,2-5-6 15,0-5-11-15,1-5-1 16,-5-4-11-16,-6-3 17 16,-5 4 11-16,-8 2 22 15,-3 8 35-15,0 12 18 0,-14 8-29 16,-5 0-48-1,-7 22-26-15,-4 9 9 0,0 11 3 16,5 3-5-16,10 0-8 16,10-1-1-16,5-2-20 15,26-6-3-15,15-4-25 16,10-13-138-16,22-19-54 16,-12 0-267-16,-14-18-109 0</inkml:trace>
  <inkml:trace contextRef="#ctx0" brushRef="#br0" timeOffset="230106.0554">20888 11142 1187 0,'0'0'262'16,"0"0"-39"-16,0 0-109 0,0 0-49 15,0 0 25-15,0 0 2 16,84 26-20-16,-84 3-3 16,0 4 4-16,-11 2 14 15,-9 0 6-15,-1-3-30 16,-2-3-28-16,3-4-21 15,4-6-8-15,6-9-6 16,7-6 0-16,3-4-27 16,9-5-12-16,14-17-74 15,9-12 22-15,7-9 12 16,0-6 20-16,-2-2 37 16,-2 1 22-16,-7 6 19 15,-6 6 49-15,-4 9 12 0,-9 11 25 16,-5 9 3-16,-4 7-29 15,0 2-67-15,0 7-5 16,0 15 4-16,-3 7 33 16,-4 3-2-16,7 4-15 15,0 2-18-15,7-4-9 16,23 0-5-16,13-5-11 16,13-5-161-16,32-16-72 15,-15-8-270-15,-12 0-314 0</inkml:trace>
  <inkml:trace contextRef="#ctx0" brushRef="#br0" timeOffset="231473.261">21643 11011 1202 0,'0'0'270'15,"0"0"79"-15,0 0-84 0,0 0-132 16,0 0-75-16,0 0 13 16,0 0 61-16,-69 62-42 15,46-25-3-15,3 0-32 16,2 1-25-16,6-6-18 15,8-3-12-15,4-6 0 16,0-6-21-16,6-9 5 16,7-8-8-16,7-1 0 15,-1-23 0-15,4-10-49 16,0-11 6-16,0-9 11 16,-4-2-5-16,1 4 36 15,-4 8 15-15,-4 15 10 16,-5 12 14-16,-2 12 10 15,-2 5-24-15,1 6 0 0,1 15 0 16,5 8 16-16,8 0 1 16,3 4-5-16,9-3-2 15,4-4-8-15,0-4-2 16,-2-9-35-16,-4-11-74 16,-8-2-11-16,-4-13 49 15,-6-15 30-15,-2-8 22 16,1-6 17-16,-3-1 2 15,-1 5 0-15,0 8 52 16,0 9 39-16,0 11-5 16,0 10-27-16,-2 2-53 15,0 21 13-15,1 9 26 0,0 6 16 16,0 5-9 0,2 0-3-16,0-2-25 0,0-4-12 15,1-7-12-15,0-8 0 16,1-9 0-16,-2-10-12 15,2-3-10-15,2-13 14 16,6-16-50-16,2-5 0 16,2-7 15-16,1-1 12 15,-1 6 19-15,-3 6 6 16,-4 9 6-16,-4 10 10 16,-4 10 9-16,-2 1-12 15,0 6-6-15,1 14 18 0,3 5 1 16,1 5-4-16,3 1 2 15,2-2-6-15,4 0-6 16,0-5-6-16,3-6 0 16,-2-8-22-16,4-8-63 15,-2-2-7-15,0-12 17 16,-2-10 1-16,0-5 20 16,-3-1 29-16,-5 2 19 15,-3 7 6-15,-3 6 30 16,0 7 32-16,-1 6-26 15,0 0-36-15,5 9-7 16,5 8 7-16,7 2 2 16,5 1 11-16,5-1-12 15,6-5 0-15,1-8-1 16,0-6 0-16,-4 0-27 0,-9-12-1 16,-3-13 28-16,-11-1 10 15,-3-3 25-15,-7 2 36 16,0 8 36-16,0 8 19 15,-8 11-22-15,-6 1-80 16,-8 25-23-16,-2 12 1 16,-3 9 6-16,-2 10 10 15,1 3 11-15,5 1 9 16,3-4-14-16,4-4-18 16,4-12-6-16,6-10-1 15,3-14 1-15,3-16-5 16,0-2 4-16,9-27-10 15,10-15-41-15,1-9 37 0,5-3 13 16,-1-2 2 0,-3 7 0-16,-2 8 0 0,-8 16 6 15,-1 10 0-15,-5 11 3 16,2 5-9-16,0 5-18 16,4 14 18-16,7 1 1 15,1 3 1-15,4-1 6 16,3-7-8-16,1-5 0 15,-2-8 1-15,1-2 11 16,-2-16 3-16,-2-13 0 16,-1-12-9-16,6-22-5 15,4-30 7-15,2-32-7 16,3-11 0-16,-12 24 0 16,-8 37 0-16,-9 39 1 15,-5 23 32-15,-1 3 20 0,-1 7-2 16,0 3-36-16,0 9-16 15,-3 22-6-15,-7 14 6 16,3 10 1-16,4 8 0 16,3 3 11-16,0 1-5 15,9-5 2-15,5-3-7 16,2-6-2-16,2-9-78 16,14-11-181-16,-7-10-263 15,2-17-936-15</inkml:trace>
  <inkml:trace contextRef="#ctx0" brushRef="#br0" timeOffset="231887.8493">23424 10928 1020 0,'0'0'531'0,"0"0"-497"16,0 0 15-16,0 0 20 15,0 0 43-15,0 0-18 16,0 0 12-16,54 47-44 15,-38-47-9-15,4 0 14 16,-1-14-1-16,-2-5-36 16,0-5-12-16,-2-2-5 15,-5-1-1-15,-5 6 26 16,-3 3 51-16,-2 8-14 16,0 4 21-16,-14 6-49 0,-5 2-40 15,-10 18-6-15,-6 6 0 16,2 9 29-16,1 7-2 15,7 0 14-15,10 2-12 16,12-1 3-16,3-4 10 16,15-3-9-16,15-4 5 15,7-6 2-15,9-5-7 16,8-6-7-16,3-5-11 16,3-7-7-16,-1-3-3 15,-7-3-6-15,-11-8 0 16,-16-2-100-16,-40-4-66 15,-22 5-294-15,-28-1-631 0</inkml:trace>
  <inkml:trace contextRef="#ctx0" brushRef="#br0" timeOffset="256301.8324">19000 16388 1993 0,'0'0'519'0,"0"0"-336"16,0 0-62-16,2 14-74 16,-1 12-26-16,5 13 41 0,0 9-11 15,-2 5-25-15,1-1-8 16,-2-6-17-16,-3-5 7 15,0-5-8-15,0-8-1 16,0-5-25-16,-8-6-84 16,-15-9-118-16,2-7-140 15,0-1-448-15</inkml:trace>
  <inkml:trace contextRef="#ctx0" brushRef="#br0" timeOffset="256502.251">18703 16442 1866 0,'0'0'384'0,"0"0"-166"0,0 0-9 16,0 0-138-16,154-69-47 16,-26 48-9-16,24 5-15 15,-1 12-32-15,-26 4-185 16,-47 0-129-16,-30 3-769 0</inkml:trace>
  <inkml:trace contextRef="#ctx0" brushRef="#br0" timeOffset="257355.5602">19360 16503 1624 0,'0'0'359'0,"0"0"-129"16,0 0-151-16,0 0-30 15,0 0 30-15,94 78-14 16,-72-51-4-16,-6 2-3 16,-11-5-10-16,-5-3 16 15,0-4-25-15,-2 0-14 16,-13-7-9-16,0-3-10 15,-1-4 5-15,2-3-11 0,5 0 0 16,7-20-30 0,2-4-76-16,7-6-26 0,17-3-11 15,13 4 14-15,5 5 26 16,7 5 11-16,-2 7 27 16,-4 4 40-16,-8-1 23 15,-5 1 2-15,-7 0 0 16,-5 0 84-16,-8-1 32 15,-1 1-4-15,-5 2 4 16,-2 1 13-16,-2 3-13 16,0 2-31-16,0 0-28 15,-6 0-41-15,-7 10-10 16,-2 9-6-16,-3 5 0 16,3 3 0-16,3 2-1 15,6 0-1-15,6 2-5 16,0-4 6-16,3-4-10 15,13-6 11-15,3-8 0 0,6-5-55 16,0-4-53-16,-1-7-48 16,-2-16 14-16,-1-4 10 15,-3-3 20-15,-6-3 62 16,0 3 43-16,-8 5 7 16,-1 7 60-16,-3 6 27 15,0 6 19-15,0 5-9 16,0 1-68-16,0 0-29 15,0 14-6-15,0 3 6 16,0 5 0-16,11-2 0 16,4 0 0-16,6-3 9 15,4-4 0-15,3-4-2 0,4-9 6 16,-4 0 4-16,0-7-10 16,-1-11 2-16,-5-2-7 15,-4 3 7-15,-3 1 10 16,-7 5 73-16,-4 6 17 15,-1 4-46-15,-2 1-56 16,3 6-7-16,3 11 0 16,-1 7 9-16,0 4 3 15,-1 0 0-15,-4-3-3 16,-1-2-9-16,0-6-38 16,0-9-94-16,0-8-130 15,-7-12-330-15,0-10-833 0</inkml:trace>
  <inkml:trace contextRef="#ctx0" brushRef="#br0" timeOffset="257485.7924">20217 16270 1252 0,'0'0'194'0,"0"0"-124"16,0 0-13-16,0 0-12 16,36 79-17-16,7-26-20 15,-2-6-8-15,-6-7-516 0</inkml:trace>
  <inkml:trace contextRef="#ctx0" brushRef="#br0" timeOffset="258014.7208">20489 16472 1702 0,'0'0'204'16,"0"0"-60"-16,0 0-51 0,0 0 61 15,-15 93-49-15,13-63-4 16,2-4-42-16,0-2-29 16,0-6-12-16,0-6-16 15,0-7 8-15,5-5 8 16,7 0-18-16,9-17-11 16,2-6-3-16,3-5-25 15,-5 2 11-15,0 2 14 0,-4 9 13 16,-6 5 1-1,-4 8 0-15,1 2 0 0,-2 2 0 16,3 12 25-16,3 5 1 16,7 1 4-16,2 2 19 15,3-3-9-15,0-2-24 16,0-4-5-16,-1-9-1 16,0-4-1-16,-2-2 0 15,-1-16-3-15,0-6-6 16,-4-4 0-16,-1 1-1 15,-4 1 0-15,-2 9 1 16,-2 5 10-16,-6 7 54 16,-1 5-10-16,0 0-36 15,0 2-17-15,0 13-1 16,0 2 6-16,3 4 1 0,-1-3-5 16,-1-2-2-16,-1-4 1 15,0-4-1-15,0-6-96 16,0-2-115-16,-3-19-98 15,-8-6-367-15,-1-8-600 0</inkml:trace>
  <inkml:trace contextRef="#ctx0" brushRef="#br0" timeOffset="258125.7595">20914 16199 157 0,'0'0'1068'0,"0"0"-844"16,0 0 12-16,0 0-182 15,0 0-54-15,0 0-1 16,0 0 1-16,98 94-77 15,-78-60-471-15</inkml:trace>
  <inkml:trace contextRef="#ctx0" brushRef="#br0" timeOffset="258849.2659">21150 16433 1405 0,'0'0'478'15,"0"0"-310"-15,0 0-96 16,0 0 30-16,0 0 24 15,-7 75-6-15,6-51-19 16,-2 1-39-16,0-4-30 16,0-6-13-16,1-5-10 15,2-6-8-15,0-4 6 16,2 0 23-16,16-14-1 0,6-9-20 16,4-5-8-1,2 0 0-15,0 3-1 0,-5 3 0 16,-5 10 0-1,-6 6 0-15,-3 6 0 0,-2 0-1 16,0 6-1-16,3 11 2 16,1 2 15-16,4 2-8 15,3 1 4-15,3-2-1 16,2-3-8-16,5-5 5 16,4-9 1-16,0-3-8 15,1-10-34-15,-1-14-42 16,-5-4-19-16,-4-5 24 15,-7 0 45-15,-3 1 16 16,-8 8 10-16,-5 5 0 0,-2 8 16 16,0 9 27-16,-15 2 6 15,-6 5-48-15,-2 14 3 16,2 3-4-16,7 1-1 16,3 0 0-16,7-4-9 15,4-3 10-15,7-2 13 16,14-7 6-16,12-5-5 15,4-2-4-15,1 0-1 16,-6-5-3-16,-5-2-4 16,-8 0 5-16,-10 4 12 15,-4 3 22-15,-5 0-23 16,0 17-18-16,0 12 37 16,0 6 4-16,-8 9-10 0,-2 3 9 15,0 4-10 1,1 2-7-16,-3-3-4 0,-2 0 2 15,-2-7 6-15,-3-2-2 16,-2-9-2-16,-6-4-2 16,-1-9-2-16,-4-4-11 15,-2-10 4-15,0-5-11 16,1-4-1-16,4-18-32 16,26-36-65-16,3 5-95 15,16-1-548-15</inkml:trace>
  <inkml:trace contextRef="#ctx0" brushRef="#br0" timeOffset="259300.328">23051 16461 1134 0,'0'0'232'0,"0"0"52"15,0 0 19-15,0 0-151 16,0 0-56-16,0 0-31 16,0 0 14-16,-92 28 10 15,71-9 0-15,2 0-30 0,10 1-30 16,3-3-4-16,4 0 0 15,2 0 9 1,0 0-5-16,8-1-7 0,5 4-2 16,0-1-13-16,4 1 5 15,-5 2-12-15,-5-4 9 16,-1-1-8-16,-6-2 1 16,0-3 8-16,-1-3 7 15,-14-1 1-15,-5-1 6 16,-5-3 5-16,1-3-12 15,-3-1-4-15,3 0-7 16,5-7-6-16,9-7-11 16,10-11-110-16,1 1-354 0,15 4-301 15</inkml:trace>
  <inkml:trace contextRef="#ctx0" brushRef="#br0" timeOffset="259943.9486">23241 16561 1506 0,'0'0'280'0,"0"0"-166"16,0 0-73-16,0 0 11 16,0 0-3-16,0 0-21 15,0 0-10-15,22 56-2 16,-11-53 3-16,2-2 16 15,0-1-4-15,7 0-13 0,-1-9-10 16,2-5-7-16,0-3 1 16,-6-2 0-16,-2 1-1 15,-5 1 1-15,-7 4 5 16,-1 5 75-16,0 2 64 16,-3 4-31-16,-12 2-59 15,-3 0-36-15,-6 13 2 16,-1 6 27-16,1 5-7 15,3 3-12-15,3 0-9 16,9 2-3-16,6-3-5 16,3-2-2-16,5-5-2 15,17-6 3-15,8-6 11 16,7-6-5-16,7-1-6 0,5-8-4 16,0-12-7-16,-1-6 7 15,1-10-8-15,-7-6 0 16,-2-5-6-16,-7-3-3 15,-6 5 8-15,-9 6 0 16,-9 11 0-16,-6 8 1 16,0 7 0-16,-3 7 42 15,0 4-9-15,0 2-14 16,0 0-19-16,0 13-8 16,-8 9 3-16,-2 10 5 15,-2 6 17-15,3 6 2 16,1-1 9-16,4-1-8 15,1-3-10-15,1-4-4 16,2-6-6-16,0-5 0 0,0-6-1 16,0-4-20-16,0-7-61 15,0-7-74-15,0 0-201 16,0-5-320-16</inkml:trace>
  <inkml:trace contextRef="#ctx0" brushRef="#br0" timeOffset="260121.9721">23572 16557 1437 0,'0'0'339'0,"0"0"-181"16,0 0-31-16,0 0-19 0,0 0-58 16,85-3-32-16,-43 3-18 15,19 0-25-15,-11-3-353 16,-8-3-1236-16</inkml:trace>
  <inkml:trace contextRef="#ctx0" brushRef="#br0" timeOffset="290237.3149">14081 990 975 0,'0'0'173'0,"0"0"-48"16,0 0 37-16,0 0-11 0,-26-76-17 16,15 65-15-16,-3 5-21 15,-1 6-5-15,0 0-43 16,-4 6-39-16,2 14 0 16,3 4 0-16,4 1 1 15,7 4-2-15,3-3 3 16,2 1-1-16,16-2-2 15,7-1-9-15,7 2 5 16,5 0-4-16,8 4 5 16,1 1-5-16,2 2-2 15,-3 1 1-15,-5 0 0 16,-9 1 5-16,-11 0 8 0,-9-1-3 16,-11-4 1-16,0-1 0 15,-7-7-3-15,-11-6 3 16,-3-11 0-16,-4-5 2 15,2-8-3-15,-1-18-10 16,4-7-1-16,6-6 0 16,4-5-1-16,7-2-5 15,3 3 4-15,0-1 1 16,9 1 0-16,4 3 0 16,2 2-7-16,-2 0 7 15,0-1 1-15,-3-2 0 16,-3-1 0-16,-5 0 1 15,-2 2 1-15,0-1 0 16,-6 7-1-16,-9 5 0 16,1 11 0-16,-3 7-1 0,-1 8 0 15,-3 3-28-15,0 0-17 16,3 8 1-16,3 7-22 16,9 6-53-16,6 11-77 15,15-4-59-15,2-1-348 0</inkml:trace>
  <inkml:trace contextRef="#ctx0" brushRef="#br0" timeOffset="290602.0132">14547 933 1348 0,'0'0'192'0,"0"0"-92"16,0 0 48-16,-30 104 20 16,30-62-61-16,0 0-41 15,8-3-35-15,7-2-10 16,5-5-4-16,-3-9-8 16,2-9-8-16,-3-11 1 15,-3-3 11-15,2-8 5 16,-4-15 7-16,-2-11-9 15,-2-7-4-15,-6-8-3 16,-1-4-9-16,0 0 0 0,-7 4 1 16,-3 9-1-1,-1 10 0-15,1 13-17 0,4 8 1 16,-1 9-16-16,6 0-69 16,1 2-101-16,1 10-19 15,16-2-170-15</inkml:trace>
  <inkml:trace contextRef="#ctx0" brushRef="#br0" timeOffset="290872.1567">15216 995 1423 0,'0'0'272'15,"0"0"-132"-15,0 0-30 16,0 0-38-16,0 0-21 16,0 0-35-16,0 0-8 15,56-17-8-15,12-9 0 16,-7 2-108-16,-2-1-391 0</inkml:trace>
  <inkml:trace contextRef="#ctx0" brushRef="#br0" timeOffset="291824.8334">15787 565 1370 0,'0'0'170'15,"0"0"-69"1,0 0 7-16,0 0-57 0,0 0-29 16,0 0-3-16,0 0-18 15,109-62 0-15,-75 81 0 16,-5 5-1-16,-7 3 2 15,-8 3 14-15,-9 2 39 16,-5-1 28-16,0 1-43 16,-17-5-24-16,-6-1-4 15,2-6-6-15,-3-3 6 16,5-5-6-16,5-5 13 16,4-4 16-16,7-2 26 15,3-1-23-15,0 0-38 0,2 0-25 16,16 0 0-16,6 0 24 15,13-4 1-15,6-5 1 16,6-4 5-16,2-4-6 16,-3-5-27-16,-5-2-44 15,-7-4-38-15,-12-1-38 16,-6-3 74-16,-9 1 44 16,-9 3 21-16,0 5 8 15,0 3 21-15,-9 6 62 16,-2 6 45-16,-2 2-47 15,1 6-10-15,0 0-12 16,0 4-21-16,1 15-20 16,2 7-7-16,2 4 5 15,7 4 3-15,0 2-1 16,5-3-6-16,12-3-1 0,3-9-5 16,-1-4-6-16,1-7 0 15,0-7 4-15,-2-3 33 16,2-8 55-16,2-14-2 15,-4-9-37-15,-3-5-13 16,-8-7-4-16,-7-2-9 16,0 1-11-16,-11 6-10 15,-14 12-6-15,-52 26 0 16,5 10-134-16,-20 19-398 0</inkml:trace>
  <inkml:trace contextRef="#ctx0" brushRef="#br0" timeOffset="292511.4698">14122 372 1121 0,'0'0'292'15,"0"0"-27"-15,0 0-46 16,0 0-39-16,0 0-65 16,0 0-72-16,0 0-43 15,-8 0-4-15,22 29 4 16,6 7 16-16,1 5-3 16,3 1-5-16,-2-2-8 0,-1-5 1 15,-2-2-1-15,-4-9-87 16,-7-5-177-16,-7-9-91 15,-1-7-448-15</inkml:trace>
  <inkml:trace contextRef="#ctx0" brushRef="#br0" timeOffset="292683.9084">13945 398 978 0,'0'0'411'0,"0"0"-254"15,0 0-52-15,0 0-72 16,0 0-21-16,120-84-10 16,-59 61-2-16,34-3-24 0,-15 5-114 15,-20 12-230-15</inkml:trace>
  <inkml:trace contextRef="#ctx0" brushRef="#br0" timeOffset="293403.5469">14333 459 1073 0,'0'0'259'0,"0"0"-194"16,0 0-32-16,0 0 82 16,0 0-20-16,0 0-33 15,62 87-22-15,-54-66-15 0,-5-1-3 16,-2-4-3-16,-1-3-6 15,0-3-12-15,0-8-1 16,0-2-9-16,2-2 8 16,1-15-76-16,3-7-44 15,0-4 36-15,1-3 52 16,-1 2 22-16,0-1 11 16,0 5 16-16,0 0 16 15,-1 4 14-15,-2 3 14 16,-3 7-5-16,0 2 8 15,0 6 3-15,0 3 10 16,0 0-36-16,0 9-39 16,0 8 7-16,0 7 30 15,0 1-13-15,0 1-9 0,3-1-7 16,6-3 1-16,2-5-1 16,3-3-9-16,-1-6-1 15,1-7 0-15,-2-1-13 16,0 0-25-16,-6-6-3 15,1-5 12-15,-2-1 9 16,-1-1 11-16,-4 2 9 16,1 1 1-16,-1 3 0 15,0 2 9-15,0 4 18 16,0-1 0-16,0 2-16 16,0 0-11-16,2 0-30 15,2 0 10-15,5 8 14 16,6-1 6-16,0 0 6 15,3-2 3-15,2-2 18 0,-1-1 0 16,-1-2-12-16,-4 0-1 16,-1 0 2-16,-1-7 3 15,-3 1 0-15,-3-1 12 16,2 0 7-16,-6 4 1 16,2 1-11-16,-2 2-20 15,-1 0-8-15,2 0-10 16,-1 0 9-16,1 3 1 15,0 2 0-15,-3-5-46 16,0 0-222-16,0 0-87 0</inkml:trace>
  <inkml:trace contextRef="#ctx0" brushRef="#br0" timeOffset="293554.4422">14534 84 506 0,'0'0'535'15,"0"0"-471"-15,0 0-47 16,0 0-8-16,0 0-3 16,62 86-6-16,-34-54-69 15,-4-3-626-15</inkml:trace>
  <inkml:trace contextRef="#ctx0" brushRef="#br0" timeOffset="293870.671">14786 392 446 0,'0'0'156'0,"0"0"47"15,0 0-25-15,0 0-51 16,26 76-57-16,-22-63-28 16,-3-4-12-16,1-6-10 15,-2-3 37-15,0 0 73 16,0-3-3-16,-2-11-54 15,-3-9-22-15,1 0-6 16,3-2-3-16,1 1 80 16,0 8-25-16,1 6-51 15,13 2-21-15,2 8-23 0,7 0-2 16,1 10-6 0,4 8 5-16,2 5 1 0,1 6 0 15,23 0-29-15,-8-4-258 16,0-9-473-16</inkml:trace>
  <inkml:trace contextRef="#ctx0" brushRef="#br0" timeOffset="294192.0452">15599 176 945 0,'0'0'675'0,"0"0"-403"16,0 0-85-16,0 0-114 15,0 0-62-15,0 0 0 16,0 0 3-16,27 77 32 15,-8-44-19-15,2 0-18 16,-3-4-8-16,-2-2 5 16,-4-4-6-16,-3-6-75 15,-9-8-203-15,0-6-116 16,-4-3-710-16</inkml:trace>
  <inkml:trace contextRef="#ctx0" brushRef="#br0" timeOffset="294365.2206">15401 121 864 0,'0'0'189'16,"0"0"-132"-16,0 0 22 16,90-20-45-16,-43 6-22 15,20-1-12-15,-14 2-135 16,-9 5-431-16</inkml:trace>
  <inkml:trace contextRef="#ctx0" brushRef="#br0" timeOffset="295172.3787">15732 176 479 0,'0'0'131'0,"0"0"20"15,0 0-49-15,0 0-11 16,0 0-30-16,0 0-32 15,0 0-13-15,40 51 4 16,-34-51 35-16,-1-8 24 16,-4-5-6-16,2-3-1 15,-3-6-25-15,0 1-4 0,0 0 1 16,-9 2-12 0,0 5 1-16,2 5 37 15,-4 3 0-15,4 6-36 0,1 0-34 16,0 10-9-16,1 12-3 15,5 3 11-15,0 4-1 16,0 1 2-16,8-2 0 16,10-5 0-16,7-8-2 15,7-6 2-15,4-9 1 16,5 0-1-16,-4-17-81 16,-2-5-53-16,-8-6-82 15,-10-1 67-15,-7 3 76 16,-6 2 73-16,-4 5 94 15,0 6 116-15,-6 8-19 16,-3 3-66-16,0 2-70 0,2 2-39 16,1 10-16-16,4 0 0 15,2 5-1-15,0-2-1 16,0 1 2-16,9-1-1 16,3-5-6-16,0 1 7 15,2 0 0-15,2 0 6 16,-4-1 2-16,2 2-8 15,-3-1 7-15,-3 3-7 16,-1 0-2-16,-6 3 0 16,-1-1 2-16,0 2 1 15,0-1 6-15,0 0-6 16,0-2 5-16,5-3 1 16,4-3-5-16,9-2 5 15,1-7 5-15,7 0 0 0,2-7 1 16,-1-13 9-16,-4-1-8 15,-4-6 5-15,-9-4-1 16,-7-2-9-16,-3 1 7 16,0 3 26-16,0 4 36 15,-5 5 17-15,0 8-2 16,3 4-11-16,1 3-10 16,1 5-36-16,0 0-36 15,0 2-52-15,1 12 17 16,12 5 26-16,4 4 9 15,2 0 1-15,0 2 9 16,-2-3-10-16,-2-3-51 16,-5-2-110-16,-2-6-217 15,-5-7-333-15</inkml:trace>
  <inkml:trace contextRef="#ctx0" brushRef="#br0" timeOffset="295341.6433">16165 320 960 0,'0'0'204'15,"0"0"150"-15,111-21-184 16,-22-9-107-16,27-5-63 16,-15 6-38-16,-22 7-776 0</inkml:trace>
  <inkml:trace contextRef="#ctx0" brushRef="#br0" timeOffset="296098.9297">14704 1802 1290 0,'0'0'256'0,"0"0"10"16,0 0-126-16,0 0-35 15,-97 7-67-15,75 15-14 16,3 8-13-16,7 1 1 15,4 2-4-15,8-2-7 16,0 1 0-16,9-3-1 16,10-9-5-16,4-4 4 15,1-10-1-15,0-6 2 16,-5-8 1-16,-3-14 11 0,-2-7-6 16,-7-4 1-1,-2 0-6-15,-3 2 13 0,0 9-3 16,-2 5 37-16,0 8 33 15,0 9-22-15,0 0-59 16,5 12-22-16,2 13 22 16,4 10 3-16,1 5 15 15,1 7-6-15,0-1-6 16,2 0-6-16,-1-6-28 16,11-4-148-16,-3-10-202 15,-5-15-631-15</inkml:trace>
  <inkml:trace contextRef="#ctx0" brushRef="#br0" timeOffset="296374.6297">14941 1840 1262 0,'0'0'177'0,"0"0"-20"15,0 74-44-15,0-37-31 16,11-1-18-16,1-4-15 15,3-8-27-15,0-7-11 16,-1-9 0-16,-4-8 6 16,-4-1 61-16,-1-20 34 15,-3-6-58-15,-2-8-36 16,0-3-8-16,-6-2-9 16,-4 6-1-16,0 9 0 0,3 9-26 15,0 12-70-15,7 7-170 16,0 12-41-16,0 1-343 15</inkml:trace>
  <inkml:trace contextRef="#ctx0" brushRef="#br0" timeOffset="296565.1408">15359 1923 905 0,'0'0'954'0,"0"0"-764"15,0 0-79 1,0 0-77-16,0 0-13 0,102-52-14 16,-48 26-7-16,32-16-33 15,-10 7-352-15,-12 1-674 0</inkml:trace>
  <inkml:trace contextRef="#ctx0" brushRef="#br0" timeOffset="296803.6377">16091 1509 884 0,'0'0'1228'0,"0"0"-1022"16,0 0-98-16,0 0-90 15,0 0-8-15,0 0 43 0,12 97 28 16,-2-62-35-16,3 1-33 15,-3 0 2-15,1-6-7 16,0-4-8-16,2-6-56 16,10-12-183-16,-3-3-347 15,-1-5-899-15</inkml:trace>
  <inkml:trace contextRef="#ctx0" brushRef="#br0" timeOffset="297104.7366">16402 1391 1888 0,'0'0'262'0,"0"0"-147"15,0 0-67-15,-18 79 9 16,18-35 12-16,0 6 0 16,15-1 15-16,0-2-25 15,6-7-27-15,1-10-15 16,-1-11-16-16,1-10 0 15,-1-9 8-15,-3-5 9 16,3-19 16-16,0-15-13 16,-7-9-9-16,0-8 0 15,-10-7-6-15,-4 2 1 16,-8 5-1-16,-12 14-6 16,-16 22-8-16,-71 47-62 15,8 21-252-15,-20 15-980 0</inkml:trace>
  <inkml:trace contextRef="#ctx0" brushRef="#br0" timeOffset="301084.1236">16262 2833 1106 0,'0'0'201'0,"0"0"-22"15,0 0-8-15,0 0-47 16,-84 16-51-16,67 9-11 16,1 3 5-16,7 4-4 15,6-1-23-15,3-1-14 16,9-2-2-16,17-1-14 15,5 0 3-15,6 0-7 16,6 1-4-16,1 2-2 16,0 4 1-16,-5 1 10 15,-6 3 0-15,-9 0 3 0,-12 2 5 16,-11-3 3 0,-1-2 27-16,-9-3-5 15,-11-7-16-15,-2-6-11 0,-1-11-5 16,-1-8 1-16,0-3 0 15,4-22-2-15,6-11-11 16,5-8 0-16,9-4-1 16,0-5-5-16,13 1 0 15,11 2 4-15,2 0 1 16,5 1 0-16,-5 4 1 16,0 0 0-16,-8 2 0 15,-3 2 1-15,-6 2 0 16,-5 1-1-16,-2 5 2 15,-2 5 4-15,0 6-5 0,-5 6 6 16,-4 6 4-16,-3 6 14 16,2 4-3-16,-2 0-20 15,-1 18-2-15,0 11-1 16,3 8-1-16,7 6 1 16,3 6 1-16,0-6-1 15,19 1 1-15,8-6 0 16,4-4 0-16,5-5 0 15,0-6 0-15,0-9 0 16,-4-7 0-16,-3-7-1 16,-3-3-20-16,-7-18 9 15,-5-5 10-15,-4-8-5 16,-7-2 1-16,-3-6 6 0,-2-4 0 16,-14 2 0-16,-2 3 1 15,-3 7-1-15,2 12 0 16,2 8-1-16,3 9-4 15,0 5 4-15,2 0-1 16,3 11-5-16,2 8 5 16,1 7-5-16,4 2-4 15,2 2-3-15,0-2-53 16,3 2-50-16,8-8-197 16,-1-7-385-16</inkml:trace>
  <inkml:trace contextRef="#ctx0" brushRef="#br0" timeOffset="303268.2289">14414 3319 1335 0,'0'0'179'0,"0"0"-89"15,0 0-70-15,0 0-19 16,0 0 10-16,58 97 20 16,-55-43 1-16,-3 2 10 0,-6 2-17 15,-15-1-6-15,-3-7-9 16,-3-4-1-16,-1-9-7 15,-1-14 5-15,4-12 3 16,3-11 12-16,5-6 73 16,5-19-10-16,8-6-48 15,4 1 7-15,0 1-26 16,21 8-11-16,8 7-7 16,9 10-1-16,11 4-7 15,3 0 8-15,6 9 0 16,2 2-1-16,-2 1-8 15,15-7-159-15,-15-3-138 16,-14-2-231-16</inkml:trace>
  <inkml:trace contextRef="#ctx0" brushRef="#br0" timeOffset="303559.8129">14731 3431 1197 0,'0'0'233'16,"0"0"-63"-16,0 0-92 15,0 0-11-15,0 0 63 16,-12 103-47-16,27-64-19 16,3-3-25-16,4-4-17 15,1-7-13-15,-3-7-2 16,-3-11-7-16,-5-7 7 0,-5 0 14 16,-2-20 32-1,-5-8-26-15,0-6-13 0,-2-7-5 16,-14-1-8-16,-4 1-1 15,-3 6-45-15,2 8-29 16,3 10 2-16,8 10-41 16,10 7-57-16,0 14-63 15,17 6-32-15,4 0-275 0</inkml:trace>
  <inkml:trace contextRef="#ctx0" brushRef="#br0" timeOffset="303793.2336">15106 3193 1508 0,'0'0'267'0,"0"0"36"0,0 0-178 16,0 0-98-16,0 0 11 16,13 111 26-16,6-58-8 15,2 3-16-15,-3 2-6 16,-2-4-13-16,-3-4-20 15,-5-7-1-15,-3-6-9 16,-5-7-120-16,-3-10-134 16,-13-9-238-16,-8-11-525 0</inkml:trace>
  <inkml:trace contextRef="#ctx0" brushRef="#br0" timeOffset="303942.8583">14904 3500 1056 0,'0'0'138'0,"0"0"65"0,0 0-102 16,88 9-44-16,-51-1-41 15,16 0-16-15,-7-3-102 16,-9-1-587-16</inkml:trace>
  <inkml:trace contextRef="#ctx0" brushRef="#br0" timeOffset="304086.3355">15288 3454 1502 0,'0'0'341'16,"0"0"-82"-16,0 0-83 15,0 0-108-15,0 0-45 16,0 0-23-16,0 0-50 0,22-15-214 16,-4 3-727-16</inkml:trace>
  <inkml:trace contextRef="#ctx0" brushRef="#br0" timeOffset="304628.3645">17077 2595 1570 0,'0'0'355'15,"0"0"-72"-15,0 0-53 16,0 0-132-16,0 0-78 16,-10 94-11-16,25 6 51 15,0 9-8-15,-2-15-21 16,-6-29-10-16,-3-26-19 16,0-1 4-16,-1-1-6 15,-3 5-11-15,0-3-141 16,-5-11-107-16,-9-11-281 0,-5-12-164 15</inkml:trace>
  <inkml:trace contextRef="#ctx0" brushRef="#br0" timeOffset="304777.2936">16889 2958 408 0,'0'0'1121'15,"0"0"-912"-15,0 0-127 16,0 0-48-16,0 0 0 15,91 45-21-15,-34-20-13 16,-7-3-50-16,0-5-300 0</inkml:trace>
  <inkml:trace contextRef="#ctx0" brushRef="#br0" timeOffset="304906.8746">17593 2981 1741 0,'0'0'477'0,"0"0"-222"16,0 0-115-16,0 0-63 15,0 0-53-15,0 0-24 16,0 0-159-16,-104-50-517 0</inkml:trace>
  <inkml:trace contextRef="#ctx0" brushRef="#br0" timeOffset="307607.6737">13374 283 459 0,'0'0'616'15,"0"0"-408"-15,0 0 2 16,0 0-82-16,0 0-61 16,0 0-42-16,0 0 6 0,-27 69 16 15,27-30 29-15,0 6 7 16,12 7-18-16,10 19 3 16,13 22-3-16,11 33 10 15,6 15 11-15,-1 6-33 16,-2 5-2-16,-10-9-26 15,1 5 3-15,-6-10-16 16,-3-8-3-16,-4-13-1 16,-2-6-7-16,-5 0 6 15,-2 0-1-15,-4-2-4 16,-1 0 5-16,-1 0 2 0,-2-3-9 16,2 0 2-16,-1-8-1 15,1-6 0-15,-1-8 0 16,0-14 0-16,-2-15 1 15,0-15-1-15,1-3 0 16,4 5 0-16,1 2 0 16,4 6-1-16,-2-6 1 15,1-2 0-15,-1-6-1 16,1 1 0-16,-3-6 0 16,0-1 0-16,-1-3 0 15,0-2-2-15,-2-1 2 16,0 1-1-16,-1-3 0 15,-1 2 1-15,2-3-1 16,-3-2 1-16,-1-4 0 0,-1-2 0 16,-3-6-1-16,1-5-1 15,-4 0 2-15,2-2-1 16,0 0 1-16,2 0 1 16,1 0 7-16,3 0-8 15,1 3-1-15,1 2-4 16,6 4 5-16,0 2 2 15,-1 3-2-15,4 0 1 16,-4 5 0-16,3 0-1 16,2 2 1-16,-1 3-1 15,1 0 0-15,1-1 1 16,-1-2 1-16,3-1-2 16,0-4 1-16,1-4-1 15,2-3 0-15,-2-2 1 16,1-3 0-16,4-3 0 0,-2-1 1 15,5 0-1-15,5-1 1 16,3-10 5-16,4 1-6 16,5-4 7-16,4 0-7 15,2-1 6-15,4-2 8 16,1 0-7-16,2 0 2 16,1 0-4-16,0 0-4 15,2 1-1-15,1 2 1 16,1 0-2-16,0 3 0 15,-3-1 1-15,1 1 0 16,-3-1-1-16,-2 0 0 16,0-1 1-16,2-1-1 0,1-2 1 15,1-4 1 1,1 1-1-16,-2-1 5 0,2-1-6 16,-2 0 0-16,-1-1 0 15,1 2 0-15,-2-1 0 16,0-2 0-16,-3 1 0 15,1 1 0-15,0-1 0 16,-2 0 0-16,-1 1 0 16,-1 3 0-16,-1-1 1 15,-5 5 0-15,3-3-1 16,-2 5 0-16,-2-4-1 16,3 2 2-16,2 2-1 15,-1 1 1-15,-2-2 0 0,2-1-1 16,-4 2 1-1,-4 1-1-15,-2 0 0 0,-2 0 0 16,0 0 0-16,0 1 28 16,-4 0-13-16,1-1-6 15,0 0 1-15,-4 1 1 16,3-1 2-16,-3 1 20 16,-2-1-16-16,-4 3-6 15,-7-2-2-15,-2 3-3 16,-4-2 3-16,-6 2 8 15,0 0-7-15,-3 0 4 16,1 0-4-16,-1 0-4 16,-1 0 0-16,-2-2-5 0,3 0 0 15,-3-3 0-15,0-1 8 16,0-1-9-16,-2-4 0 16,-1-4 1-16,0-6 0 15,0-8 6-15,-8-16-7 16,-2-22 0-16,-2-18 0 15,-1-8 0-15,-1 1 0 16,0 12 8-16,-3 7-8 16,-1-1 1-16,-3 0 0 15,0-4-1-15,1 0 0 16,-1 1-6-16,1 3 5 16,0 2 1-16,0 2 0 15,5 12 0-15,1 9 0 16,3 12 7-16,0 3-7 15,-2-9 1-15,-1-6 0 0,-2-5-1 16,1 3 1-16,-2 3 0 16,1 1 0-16,-1 1-1 15,0 2 0-15,1 1-1 16,0 1-1-16,0 3-4 16,2 2 5-16,0 4 1 15,1 1 0-15,-2 3 0 16,3 6 0-16,-1 3 0 15,2 3 1-15,2 2-1 16,0 2 0-16,0 0 1 16,2-2 0-16,1 1-1 15,-3 0-1-15,1 0 1 0,1 0 0 16,-2-1 1 0,2-2 0-16,1 4 0 0,-1 3 0 15,3 1-1-15,-2 3 1 16,4 2-1-16,0 3 0 15,-1 1-1-15,1 1 1 16,2 0 1-16,-2 3-1 16,1-2 0-16,1 1 0 15,-1-1 0-15,-1-2 0 16,1 0 0-16,-3-2 0 16,2 0 0-16,-1-3 0 15,0-2 0-15,-3-2 1 16,1 0-1-16,-1-1 1 15,2 1-1-15,-2 2 1 16,1 1-1-16,0 0 0 0,2 0 0 16,0 2 1-1,0 2-1-15,0 2 0 0,1 1 0 16,0 2-1-16,1 1 0 16,-1-1 2-16,1 1-2 15,-1-1 2-15,1-3-1 16,-2-1 0-16,1-2 1 15,-2 0-1-15,0-2 0 16,1 1 1-16,0 1 0 16,-1 2 0-16,2-1 0 15,-1 1 1-15,0 1-2 16,0 0 0-16,0 0 0 16,0-1 1-16,0 2-1 0,1 0 0 15,-1 1-1-15,0 5 1 16,1 0 0-16,0 0 0 15,-1 0 0-15,1 0 1 16,-1 0-1-16,-2 0 2 16,2 0-2-16,0 0-1 15,-2 0 1-15,1 0 0 16,4 0 1-16,-4 0-1 16,3 0 0-16,-1 0-1 15,1 0 0-15,-1 0 1 16,-1 0 0-16,-1 0-1 15,0 0 1-15,-1 0-7 0,1 0-1 16,2 0-1-16,1 0-10 16,-1 0-6-16,1 0-5 15,1 0-13-15,-2 0-25 16,0 0-31-16,2 0-31 16,0 0-18-16,-1 0-52 15,0 0-170-15,-3 0-213 0</inkml:trace>
  <inkml:trace contextRef="#ctx0" brushRef="#br0" timeOffset="324492.5016">2530 567 1422 0,'0'0'311'16,"0"0"-87"-16,0 0-23 15,0 0-50-15,0 0-36 16,-93-25-17-16,70 25-35 16,-4 6-33-16,-3 11-10 15,-3 10-5-15,2 4 2 16,1 2 21-16,6-1-11 15,12-3-15-15,8-4-12 16,4-6-6-16,1-2 0 16,11-4-2-16,4-4-2 0,-2-7-1 15,4-2 5 1,-3-2 6-16,-2-15 9 0,2-6 2 16,-3-3-5-16,-5-6 4 15,-3 2-2-15,0 3-8 16,-1 5 2-16,-1 8 4 15,1 8-6-15,1 6 0 16,6 6-25-16,7 14 7 16,7 13 18-16,4 6 22 15,2 6 1-15,-3 3-11 16,-1 1-11-16,-4-2 7 16,1 1-7-16,0-5-1 15,-3-6-43-15,7-13-210 16,-6-15-335-16,-4-9-522 0</inkml:trace>
  <inkml:trace contextRef="#ctx0" brushRef="#br0" timeOffset="324795.206">2732 715 1370 0,'0'0'221'16,"0"0"-109"-16,0 0 46 15,0 0-3-15,-22 79-42 16,22-65-30-16,3 0-26 16,8 0-9-16,6 1 9 15,0-1 3-15,4 1-4 0,1-1-1 16,5 2-12 0,-4 0-20-16,5 3-10 0,-4 0-12 15,-6-2 16-15,-7 0-10 16,-3-2 7-16,-7-1-5 15,-1 1 3-15,0-3-12 16,-13-5-38-16,-17-7-97 16,2-5-126-16,-1-9-446 0</inkml:trace>
  <inkml:trace contextRef="#ctx0" brushRef="#br0" timeOffset="324954.0509">2757 721 1119 0,'0'0'281'0,"0"0"-78"0,0 0-64 16,0 0-53-16,107-72-22 15,-68 52-43-15,20-6-21 16,-6 7-126-16,-8 3-245 0</inkml:trace>
  <inkml:trace contextRef="#ctx0" brushRef="#br0" timeOffset="325140.1923">3402 855 1043 0,'0'0'221'0,"0"0"-29"16,0 0-114-16,89-36-50 15,-43 14-28-15,-1-2-270 0</inkml:trace>
  <inkml:trace contextRef="#ctx0" brushRef="#br0" timeOffset="325455.0889">3954 556 1617 0,'0'0'260'0,"0"0"-15"16,0 0-62-16,0 0-37 16,-39 73-37-16,39-57-39 15,0-2 0-15,11-4-22 16,6 2-20-16,0 0 0 16,7-3 11-16,3 2 2 15,4-2-13-15,4 1-13 16,-1 0-6-16,-3 1-3 15,-7 0-6-15,-7 1 1 16,-6 0 0-16,-9 0-1 16,-2 3 10-16,-3 1-10 15,-18-1-6-15,-7-1-67 16,-20-11-93-16,8-3-131 0,-2-3-501 16</inkml:trace>
  <inkml:trace contextRef="#ctx0" brushRef="#br0" timeOffset="325606.4198">3871 517 1536 0,'0'0'390'0,"0"0"-78"16,100-69-136-16,-15 19-38 16,37-13-81-16,14-4-57 15,-29 15-124-15,-23 18-974 0</inkml:trace>
  <inkml:trace contextRef="#ctx0" brushRef="#br0" timeOffset="326733.9662">5571 623 1433 0,'0'0'269'0,"0"0"27"15,0 0-79-15,-89-31-17 0,62 31-107 16,0 7-54-16,2 13-15 16,8 6-9-16,4 5 0 15,6 3-6-15,7 2-3 16,0-1-5-16,3-3 0 15,11-4-1-15,3-9-6 16,1-4 5-16,1-10 0 16,-2-5 0-16,0-3 1 15,-2-14 8-15,-3-4 2 16,0-4-3-16,-4-1 4 16,-2 6 8-16,-2 3 21 15,-1 7 20-15,0 7-14 0,3 3-44 16,5 11-1-16,8 17-1 15,5 14 33-15,1 9 31 16,1 9-12-16,-3 3 1 16,-3 3-28-16,-4-5-13 15,-3-4-6-15,-5-4-6 16,-1-11-15-16,-2-8-68 16,1-13-71-16,-3-21-193 15,0-10-323-15,0-14-1032 0</inkml:trace>
  <inkml:trace contextRef="#ctx0" brushRef="#br0" timeOffset="327213.4941">5935 752 1694 0,'0'0'306'16,"0"0"-93"-16,0 0-32 15,0 0-79-15,0 0-11 16,0 0-24-16,-82 7-33 16,67 5-3-16,-1 5-2 15,2 0-5-15,4 0-10 16,5 0-12-16,5-1-2 16,0-2 0-16,2-2-1 15,11-1-20-15,1-6 11 16,4-3 2-16,-2-2 1 15,1-5-4-15,2-12 5 0,-6-4 0 16,-2-4 6-16,-4-4 1 16,-4-2 5-16,-1 2 3 15,-2 6 3-15,0 6 26 16,0 8 27-16,0 4 11 16,0 5-31-16,0 3-26 15,7 16-19-15,7 15 27 16,5 13 42-16,5 11-6 15,0 4-15-15,-2 2-20 16,1-4-4-16,-4-3-13 16,-5-6-10-16,-1-7 0 15,-6-10-1-15,-2-6-3 16,-2-11-73-16,-3-17-89 16,0 0-187-16,0-16-607 0</inkml:trace>
  <inkml:trace contextRef="#ctx0" brushRef="#br0" timeOffset="327590.6121">6529 900 1395 0,'0'0'636'15,"0"0"-424"-15,0 0-18 16,0 0-68-16,0 0-45 16,0 0-59-16,0 0-21 15,34-6-1-15,-1-8 0 0,13-3-12 16,27-21-199-16,-11 7-340 16,-9 0-537-16</inkml:trace>
  <inkml:trace contextRef="#ctx0" brushRef="#br0" timeOffset="327806.4185">6954 548 1960 0,'0'0'395'0,"0"0"-55"15,0 0-186-15,0 0-75 16,0 0-47-16,0 0-25 15,64 81 46-15,-16-30 8 16,12 10-33-16,-1 5-17 0,-10-4-11 16,-1 36-129-16,-12-19-219 15,-21-8-851-15</inkml:trace>
  <inkml:trace contextRef="#ctx0" brushRef="#br0" timeOffset="334444.0481">5968 453 329 0,'0'0'284'0,"0"0"-98"16,0 0-20-16,0 0-14 0,0 0 7 15,0 0-7-15,-55-43-24 16,45 38-14-16,0-2-9 16,-3 4-4-16,1 0-7 15,-3 0-11-15,0 2-15 16,-4 1-15-16,-3 0-9 15,-4 0-17-15,2 0-8 16,-3 0-3-16,2 3 17 16,0 1 11-16,4-1-5 15,-3 4-20-15,0 0 0 16,-1-1-7-16,1 3-2 16,0 3-4-16,0-1 0 15,-1 2 0-15,0 1-4 16,-1 1 7-16,1 2 0 15,2 1 4-15,1 3-3 0,1-1-2 16,2 3-8-16,1 4 2 16,3 1 8-16,0 4-4 15,3 5 0-15,2 1-4 16,2 3 8-16,5 4-9 16,3 2 21-16,0 2-8 15,0 1 1-15,12 2-4 16,6 1 1-16,3-2 14 15,0 2-10-15,7-3-4 16,1-1-2-16,0-3-9 16,3-2 7-16,1-5-8 15,1-1 6-15,3-6-5 16,0-1 5-16,1-4 0 16,1-7-5-16,2-3 13 0,-2-3-7 15,-2-5-7-15,3-2 1 16,-2-4 0-16,-2-3 13 15,-2 0 2-15,-1 0-1 16,-3-5-8-16,-2-6 14 16,-1-3 5-16,-2-3-2 15,-1-1-2-15,-1-3-7 16,0-4 1-16,1-2 1 16,-2-2 1-16,-2-2 0 15,1-2 0-15,-2-3 0 16,-2-2 0-16,-1-3-2 0,-1-2-3 15,-2 3-1 1,-1 0 0-16,-4 1 0 0,-1 0-3 16,-4-3-7-16,-3 1 10 15,0-2-11-15,0-1 0 16,-7 1 8-16,-4-3-7 16,-2 3 4-16,-2 3-6 15,-2 2 8-15,-2 2-7 16,1 5 7-16,-1 0 1 15,-1 4 6-15,0 2-1 16,-3-1-4-16,1 2-4 16,-2 1 3-16,0-2 0 15,0 3-1-15,2 1-1 16,-2 0-6-16,3 2 0 16,0 4 5-16,-1 3-5 0,-2 0 6 15,3 3-6-15,-3 4-1 16,-1 2-1-16,-4 2 1 15,0 1-7-15,-4 0 6 16,-3 4-9-16,-7 10 4 16,-7 5-40-16,-8 8-35 15,-50 28-73-15,12-6-167 16,2 2-393-16</inkml:trace>
  <inkml:trace contextRef="#ctx0" brushRef="#br0" timeOffset="344526.8855">14461 1530 967 0,'0'0'180'0,"0"0"-128"16,0 0-34-16,0 0-7 16,0 0 2-16,0 0 19 15,26 0 32-15,-1 0 46 16,7-2-1-16,9-9-23 16,8-5-6-16,11-4-1 15,17-5 3-15,19-6-35 16,-7 4-18-16,-8 3-14 15,-11 5 13-15,-12 3-2 16,9-4 3-16,9-3-2 16,1-1-7-16,11-2-5 15,14-6-3-15,14-5 3 16,5-3 11-16,-9 4 1 16,-11 4-14-16,-13 5 3 15,-11 8-5-15,-15 4-4 0,-15 0 0 16,-3 3 1-1,3 1-7-15,2 0 10 0,3-1-1 16,-10 0 6 0,-8 3-8-16,-7 0 15 0,-6 2 16 15,-7 0-6-15,-4 3 2 16,-4-1 14-16,-2 3-1 16,-1-3-16-16,0 2-17 15,-1 0-6-15,-2 2-7 16,0-2-2-16,0 3-8 15,0 0-98-15,-36 10-115 16,0 6-332-16,-10 7-641 0</inkml:trace>
  <inkml:trace contextRef="#ctx0" brushRef="#br0" timeOffset="365234.1141">19154 2555 1235 0,'0'0'170'0,"0"0"-125"16,0 0 16-16,0 0-2 16,0 0-18-16,0 0-12 15,-72 54-10-15,90-43 15 16,6 3 20-16,7 3 28 15,6 5-12-15,-1 4-25 16,0 7-5-16,-5 4-18 16,-8 4-12-16,-10 2 6 0,-10-2 12 15,-3-4 9-15,-10-5 23 16,-11-6-11-16,-3-2-18 16,-3-7-12-16,3-9-12 15,3-7 8-15,5-1 0 16,3-16-9-16,8-15-5 15,5-11-1-15,2-8-19 16,20-8-9-16,9 0-2 16,8 3-17-16,4 6 18 15,-2 6 21-15,-1 8 8 16,-5 2-1-16,0 6 1 16,-8 0 0-16,-5 5 0 15,-3 4 7-15,-6 5 23 16,-7 3 14-16,-2 6 25 15,-4 4-8-15,0 0-19 0,-13 7-22 16,-7 13-11-16,-2 8-7 16,1 8 13-16,3 6 16 15,6 4-7-15,6 1-4 16,6 0-11-16,0-6 0 16,11-7-8-16,5-8 5 15,0-10-5-15,2-12 5 16,3-4 14-16,-3-12-3 15,1-15-7-15,-2-7 1 16,-4-9-4-16,-5-3 1 16,-5-4-1-16,-3 1-6 15,0 3-1-15,-8 12-1 0,-2 12-25 16,-5 15-34-16,3 7-62 16,-3 17-76-16,2 29-34 15,5-2-67-15,7-2-381 0</inkml:trace>
  <inkml:trace contextRef="#ctx0" brushRef="#br0" timeOffset="365457.8568">19685 2988 1224 0,'0'0'210'0,"0"0"-39"16,0 0 22-16,0 0-38 0,-12 83-41 16,9-63-61-16,3-1-26 15,0-2-20-15,0-5-7 16,16-6-97-16,3-6-297 16,1 0-474-16</inkml:trace>
  <inkml:trace contextRef="#ctx0" brushRef="#br0" timeOffset="366270.6254">19903 2631 954 0,'0'0'746'16,"0"0"-486"-16,0 0-2 16,0 0-107-16,0 0-78 15,0 0-42-15,-87 20-13 16,76 9 9-16,4 3-8 15,7-1-10-15,0 0-9 16,6-5-1-16,12-4-11 16,7-9 12-16,4-9 1 15,1-4-1-15,-2-6-15 16,-4-14-29-16,-5-7-5 16,-6-2 24-16,-3-5 14 15,-2 3 10-15,-2 2-1 16,-1 4-3-16,1 7 5 15,-3 3 0-15,7 3 0 0,1 4-7 16,1 1-4-16,5 2 1 16,0 3 3-16,2 2 6 15,1 0-11-15,-7 0-4 16,0 13 7-16,-5 2 0 16,-2 5 9-16,-3 4 6 15,-3 0 0-15,0 3 17 16,0-3 4-16,2 0-9 15,4-4-6-15,2-5 17 16,4-3-14-16,7-5-7 16,4-7 3-16,7 0 1 0,1-17-1 15,1-10 1 1,-5-1-5-16,-7-2 8 16,-5 3-15-16,-9 4 12 15,-4 6-3-15,-2 4-3 0,0 4 0 16,0 2 4-16,0 1 2 15,0 1 8-15,7-1-20 16,1-2-3-16,5 2 1 16,-1-2-5-16,6 3 5 15,-3 0-5-15,1 5-2 16,-5 0-3-16,3 3 3 16,-3 10 9-16,-1 7 6 15,4 2 20-15,-2 5 22 16,1-1 19-16,1 2-27 15,2-3-1-15,-3-3-14 0,4-2-5 16,-5-8 2-16,-3-5-10 16,1-5 9-16,-1-2 2 15,3-7 21-15,1-10-8 16,2-12-22-16,0-6-2 16,-1-10-5-16,-6-6-1 15,-2 1-6-15,-6 3 6 16,0 10-6-16,-14 16-12 15,-64 21-44-15,1 11-99 16,-22 13-352-16</inkml:trace>
  <inkml:trace contextRef="#ctx0" brushRef="#br0" timeOffset="367651.8738">19431 3403 1475 0,'0'0'250'0,"0"0"-76"16,0 0-100-16,0 0-12 15,0 0 7-15,85 92-5 16,-69-44-29-16,-8 1-8 16,-8 1-9-16,0-2 2 15,-6-3-2-15,-9-4-2 16,-3-6 1-16,-3-7-10 16,2-9-6-16,-4-11 16 15,3-8-4-15,-2-14-1 16,6-14 25-16,3-8-13 15,6 0-4-15,7 6 10 16,0 10 0-16,6 10-20 16,11 10-10-16,9 0-7 0,3 10 7 15,6 10-1-15,5 0 1 16,6 2 0-16,4-3 1 16,2-4 6-16,0-3-7 15,-6-9-64-15,-3-3-88 16,-10-8-25-16,-7-13-68 15,-11-7 65-15,-5-7 68 16,-9-4 64-16,-1-1 30 16,0 0 18-16,-4 8 61 15,-3 7 63-15,1 9 11 16,-2 9 35-16,-1 7-44 16,0 0-80-16,-1 17-23 15,-3 8 23-15,4 6-2 16,2 3-4-16,6 3 6 15,1-2-16-15,0-2-14 0,4-5-8 16,5-9-1-16,2-9-5 16,-2-8 4-16,0-2 26 15,1-16 26-15,-2-12-18 16,-1-8-18-16,-2-7-13 16,-4-3-9-16,-1 2 9 15,0 7-9-15,0 11-1 16,-4 12-35-16,-2 11-63 15,0 3-57-15,-2 30-17 16,4 0-154-16,2-1-253 0</inkml:trace>
  <inkml:trace contextRef="#ctx0" brushRef="#br0" timeOffset="367878.2801">20038 3732 41 0,'0'0'1595'0,"0"0"-1327"16,0 0-166-16,0 0-23 15,0 0 32-15,11 85-30 16,-4-53-32-16,-1-1-28 16,1-5-12-16,1-6-8 15,1-4-1-15,0-5-52 16,15-14-187-16,-2-12-286 0,0-8-524 0</inkml:trace>
  <inkml:trace contextRef="#ctx0" brushRef="#br0" timeOffset="368641.6357">20263 3413 1422 0,'0'0'305'15,"0"0"-27"-15,0 0-79 16,0 0-103-16,0 0-46 15,0 0 23-15,0 0-3 16,-50 97-23-16,50-64-17 16,0-1-18-16,3-8-11 15,15-5-1-15,4-8 0 0,6-9 1 16,3-2 0-16,-1-13-1 16,-3-10-14-16,-7-4-15 15,-9-1 5-15,-6 0 12 16,-5 4 11-16,0 6 1 15,-5 2 0-15,-5 7 0 16,3 1 8-16,1 4-8 16,3 2 1-16,3 1-1 15,0 1-6-15,0 0-18 16,6-3 0-16,7 1 12 16,1 2 12-16,2 0 0 15,-2 0 0-15,-1 0 1 16,-3 0 5-16,-3 6-6 15,1 5-1-15,-2 1 1 16,-1 4 0-16,0-1 2 0,3 3 5 16,0-1 1-16,6 0 1 15,2-3 3-15,7-2-2 16,4-7-9-16,1-3 9 16,4-2 1-16,-4-4-1 15,-5-12-4-15,0-4 3 16,-8-3-9-16,-4 0-6 15,-7 2 6-15,-1 0 0 16,-1 9 8-16,-2-1-8 16,0 5 0-16,0 0 1 15,1 5 0-15,0-1 9 16,4 2-10-16,-1 2-6 16,2 0-6-16,2 0 0 0,4 13 5 15,-2 5 7-15,2 4 6 16,2 3 15-16,2 0 13 15,-2-3 1-15,1 0-21 16,-2-5 1-16,-3-6-3 16,-2-5 0-16,-1-6 16 15,0 0 30-15,0-7 11 16,0-13-17-16,-2-9-19 16,-2-5-9-16,-3-10-8 15,0 0-16-15,-3-3 0 16,-12 9 0-16,-14 10 0 15,-75 28-33-15,4 3-161 16,-32 19-568-16</inkml:trace>
  <inkml:trace contextRef="#ctx0" brushRef="#br0" timeOffset="371149.5496">16129 776 666 0,'0'0'111'0,"0"0"-89"16,0 0 35-16,0 0 60 15,0 0-30-15,0 0 32 16,83 29 57-16,-43-23-46 16,8 0-7-16,11-4-15 15,6-2-16-15,1 0 19 0,-1-5-26 16,-2-11-32-16,-3-4-10 16,-5-2-20-16,-7-3-8 15,-5-5-6-15,-9-4-3 16,-6-5 4-16,-11-4-3 15,-8-2-1-15,-9-2 13 16,0 4 6-16,-12-1-8 16,-6 5-7-16,-6 0 2 15,-3 5 3-15,-1 3-14 16,-2 3 5-16,-3 5 2 16,-4 1 0-16,-3 2 1 15,-4 3-9-15,-2 5 12 16,0 5-11-16,-2 3 0 15,0 4-1-15,-2 0 2 16,-2 1-2-16,-6 10 1 0,-1 2-1 16,-5 5 0-16,2 1-1 15,-1 2-1-15,2 1 1 16,8-1-3-16,3 3 4 16,8-5 0-16,3 1 0 15,6-1 0-15,4 0 0 16,-1 2 1-16,-2-1-1 15,3 5 0-15,-3 0 0 16,3 0 1-16,-1 4-1 16,4 0 0-16,4 2 0 15,2 1-1-15,7 0 0 16,6 2-8-16,5 4 3 16,2-1-3-16,3 2 8 15,13 1 0-15,8 1 1 16,6 0 0-16,7 0 20 0,10-3 5 15,6-4 3-15,7-1-7 16,7-7 5-16,3-4 16 16,3-3-3-16,-1-5-7 15,-1-3-9-15,-2-5 0 16,-6-2-8-16,-5-4-3 16,-7 0-6-16,-11 0 0 15,-7 0-5-15,-8-3 5 16,-6-1-6-16,-7 2 0 15,-2 1-68-15,0 1-115 16,-4 0-196-16,0 0-398 0</inkml:trace>
  <inkml:trace contextRef="#ctx0" brushRef="#br0" timeOffset="372742.306">17957 502 1234 0,'0'0'159'16,"0"0"-31"-16,0 0-35 15,0 0-38-15,0 0-1 0,0 0-8 16,84 46 19-16,-60-7-34 16,-9 4 20-16,-9 4-8 15,-6 1-14-15,-3-2-1 16,-15-4-12-16,-6-6-7 16,2-8-3-16,-2-6-4 15,-1-12 11-15,2-10-2 16,1-3 6-16,-1-16 33 15,5-5 14-15,3-3-23 16,8 6 15-16,5 8-1 16,2 4-30-16,3 9-25 15,17 0-31-15,4 9 13 16,7 10 12-16,8 5 6 16,3 1 0-16,1-1 0 15,2-1-39-15,13-6-158 0,-10-9-140 16,-10-7-324-16</inkml:trace>
  <inkml:trace contextRef="#ctx0" brushRef="#br0" timeOffset="373388.263">18252 683 1104 0,'0'0'266'16,"0"0"-80"-16,0 0-136 15,0 0-25-15,0 0 36 16,0 0-10-16,-28 83-15 15,28-58-1-15,0-1-16 0,0-3-19 16,9-5-1 0,5-8 1-16,-2-5 1 0,0-3 10 15,1-11 0-15,-1-10 1 16,-3-5 1-16,1-3 3 16,-1-1-8-16,1 2 5 15,0 3 4-15,0 3 23 16,1 7-2-16,0 4 0 15,-1 6-20-15,-1 5-18 16,1 0-9-16,0 12 0 16,1 5 8-16,1 2 1 15,1 3 1-15,2-2 0 16,0-3-1-16,4-1 0 16,1-6 0-16,-1-5 14 15,2-5-1-15,-6 0-3 0,-2-5 1 16,-8-10-10-16,-1-2 1 15,-4-3-1-15,0-2-1 16,0 3 0-16,0 1 1 16,0 1 0-16,0 1 5 15,2 6-6-15,4 3 6 16,4 5-4-16,1 2-2 16,5 0-1-16,4 16-1 15,3 1 2-15,7 5 11 16,1 1 3-16,4-1 8 15,-1 0-2-15,-1-3-1 16,-3-7 10-16,-4-4-5 0,-6-6 3 16,1-2 18-16,-6-7 38 15,-3-12-4-15,-2-4-22 16,-5-5-7-16,-5-5-1 16,0-4-23-16,0 0-14 15,-13 2-12-15,-3 8 5 16,-8 15-5-16,-59 20-51 15,4 20-206-15,-25 8-511 0</inkml:trace>
  <inkml:trace contextRef="#ctx0" brushRef="#br0" timeOffset="390443.7714">17992 910 783 0,'0'0'101'16,"0"0"-60"-16,0 0 37 15,0 0 26-15,0 0-1 16,0 0-22-16,-14-16-44 16,14 16-28-16,0 0-9 15,2 2 0-15,11 12 12 16,7 4 15-16,5 5 7 16,8 2-7-16,7 2-14 15,8-2 21-15,4 1 6 16,8-2 8-16,20-4-10 15,14-4 9-15,19-7-15 16,2-6-7-16,-21-3-5 0,-20 0 5 16,-27-7-2-16,-2-5-7 15,4 0-4-15,6-5 4 16,1-2 12-16,-6 0-6 16,-8-3 22-16,-3 0 20 15,-8-4-8-15,-3-1 10 16,-1-3-19-16,-4-3-7 15,-2-3-21-15,-2 0 8 16,-3-1-21-16,-2 4 10 0,-5 0-1 16,-5 2 4-1,-4 2 5-15,0-1 5 0,-4 0-2 16,-12 1-5 0,-1 0-7-16,-7 1-8 0,-3 2 1 15,-3-2-7-15,-3 3 0 16,-2 0 8-16,-6 2-9 15,-3-1 1-15,-1 3-1 16,-4 3 1-16,-3 1-1 16,1 2 0-16,-3 1 0 15,-3 3 0-15,-4 2 0 16,-1-1 0-16,-6 1-1 16,0 1 1-16,1 2 0 15,0 1 0-15,3-1-1 16,1 3 1-16,3 1-1 0,2 1 2 15,0 1-1-15,4 0 1 16,5 0-1-16,0 3 1 16,5 3 0-16,4 6-1 15,5 1 0-15,3 5 0 16,4 3 0-16,1 7-2 16,4 4-5-16,1 4-3 15,3 7 9-15,4 0 0 16,3 4-5-16,6-2 5 15,4 0-5-15,2 0 5 16,2-1-10-16,16-1 5 16,6-2-8-16,8-2 13 15,7-1 1-15,5-1 10 0,8-3 8 16,3-3 4 0,1-3-4-16,3-5-3 0,-5-3-6 15,-2-6 4-15,-6-6 9 16,-6-6 4-16,-5-2-8 15,-5 0-2-15,-1-5-4 16,-5-7-3-16,-4 0 0 16,-4-1-9-16,-6 2-20 15,-1 10-106-15,-6 1-99 16,-3 1-422-16</inkml:trace>
  <inkml:trace contextRef="#ctx0" brushRef="#br0" timeOffset="392214.7606">19052 2799 1054 0,'0'0'161'16,"0"0"-119"-16,0 0 7 15,-39-94 101-15,25 77-44 16,-1 9 4-16,-5 8-34 15,-5 0-28-15,-6 21-34 16,-7 8 2-16,-1 7 23 16,2 3 23-16,7 0-11 15,12-2-26-15,11-4-15 16,7 1-8-16,6-2-2 16,18 2 2-16,4 2 12 15,5 4-1-15,-2 0-1 0,-2 1-12 16,-8 0 14-16,-8-1-6 15,-9 2 0-15,-4-5-1 16,-4-1 5-16,-11-2-6 16,-4-5 0-16,-2-8-5 15,2-5 8-15,3-8-6 16,3-7 9-16,4-1 0 16,5 0 16-16,0-5 13 15,4 0 5-15,0 2-12 16,0 3-23-16,0 0-11 15,0 1-14-15,4 15 13 16,5 9 1-16,1 12 10 16,-4 6 17-16,-2 10 7 0,-4 5 0 15,0 5 10-15,0 0 1 16,0 0-5-16,0-7-9 16,0-5 7-16,0-11-10 15,11-7 6-15,10-7-7 16,4-7-3-16,9-8 1 15,8-5 13-15,10-6-3 16,5 0-9-16,7-13-8 16,2-3-8-16,0-4-4 15,-6 1-5-15,-6 2-1 16,-15 7-1-16,-25 12-59 16,-14 15-196-16,-14 8-417 0</inkml:trace>
  <inkml:trace contextRef="#ctx0" brushRef="#br0" timeOffset="482445.7171">21121 15524 922 0,'0'0'301'15,"0"0"-171"-15,0 0-53 16,0 0 22-16,0 0 10 15,0 0-36-15,-8-23-18 16,8 23-12-16,0 0 6 16,0 0 3-16,0 1-17 0,0 20-16 15,0 13 32 1,0 27 28-16,0 26-7 0,0 21 10 16,-4 2-22-16,-2-21-1 15,4-26-14-15,2-26-15 16,0-12-13-16,10 0-9 15,5-2-7-15,4-3 0 16,3-12 5-16,-1-8-5 16,0 0 10-16,-6-14-11 15,-3-10-21-15,-11-6-16 16,-1-6-4-16,-6-3-7 0,-13 0-8 16,-8 6 4-1,-2 4 17-15,-3 7 5 16,-2 8 20-16,3 6 0 0,2 8 10 15,8 0-1-15,3 0 1 16,11 6-1-16,5-1 1 16,2-4-1-16,17-1-11 15,16 0 12-15,16-12 0 16,9-7 10-16,6-1-2 16,-1-1-8-16,-5 6 0 15,-6 3 5-15,-10 11 8 16,-9 1-7-16,-10 10 9 15,-3 10 6-15,-8 7 7 16,-2 4 3-16,-1 2-12 16,-4-2-12-16,-2 0 1 0,-2-6-8 15,-1-5-20-15,0-7-205 16,-1-10-506-16</inkml:trace>
  <inkml:trace contextRef="#ctx0" brushRef="#br0" timeOffset="482582.9865">21436 15588 1350 0,'0'0'183'15,"0"0"-138"-15,0 0-39 16,0 0-6-16,100 21-183 16,-62-7-642-16</inkml:trace>
  <inkml:trace contextRef="#ctx0" brushRef="#br0" timeOffset="483159.6344">21727 15722 1617 0,'0'0'280'0,"0"0"-225"16,0 0 34-16,0 0 9 15,0 0-15-15,0 0-17 16,52 88-15-16,-52-55 7 15,0 1 1-15,-11 0-16 16,-8-1-10-16,0-8-17 16,4-5-6-16,6-9-4 15,6-9-5-15,3-2 4 16,9-16-5-16,14-11-58 0,13-7-9 16,5 0-13-16,-1-4 37 15,-1 6 25-15,-10 4 17 16,-10 4-1-16,-8 6 2 15,-6 5 22-15,-5 6 51 16,0 5 19-16,0 2-32 16,0 0-32-16,-6 12-18 15,2 8-4-15,1 3 18 16,3 4 4-16,0 3-7 16,14-4-6-16,6 1-14 15,10-5 5-15,7-5 6 16,2-5-11-16,0-7-1 0,-2-5 2 15,-6 0 1-15,-5-16-3 16,-10-2-2-16,-7-4 2 16,-3 3 1-16,-5 3 8 15,1 5 17-15,-2 8 15 16,0 3-15-16,1 2-25 16,5 17 0-16,-1 9 12 15,-1 3-4-15,1 6 0 16,-2-1 0-16,-2-5-9 15,-1-2-9-15,0-8-91 16,-7-13-188-16,-4-4-311 16,-2-4-384-16</inkml:trace>
  <inkml:trace contextRef="#ctx0" brushRef="#br0" timeOffset="483968.9553">22121 15569 1265 0,'0'0'408'0,"0"0"-291"16,0 0-10-16,0 0-78 15,0 0-23-15,0 0-4 16,84 38 0-16,-48-8-2 16,-1 3-75-16,-4-1-137 15,-4-2-86-15,-6-4-10 16,-9-9 101-16,-4-5-507 16,-3-6 714-16,-4-6 524 15,-1 0-156-15,0 0-4 16,2 0-75-16,1 0-120 0,3 11-82 15,3 5 25 1,3 9-12-16,0 7-17 0,1 2-22 16,-1 0-8-16,-1 0 33 15,2-4-42-15,-1-7-24 16,1-7-13-16,-1-10-6 16,4-6 11-16,3-11-3 15,3-16 3-15,2-8-11 16,-2-4-1-16,1 5 7 15,-4 6-6-15,-2 9 7 16,-4 8 8-16,-1 6 29 16,-1 5-11-16,5 0-7 15,1 13 2-15,4 3-4 16,5 1-10-16,4 0-9 16,5 0 6-16,7-2-11 0,2-8 0 15,3-7-1 1,-2 0-1-16,-8-20-44 0,-8-8-49 15,-10-8 33-15,-13-3 34 16,-6-1 22-16,0 5 5 16,-8 7 15-16,-8 8 20 15,-2 10 4-15,2 9-8 16,-1 1-17-16,1 14-13 16,4 7 0-16,7 6 0 15,5 1-1-15,0-3 0 16,3 0-6-16,11-8 6 15,-1-5 0-15,-1-6-1 16,-1-6-14-16,-3 0 15 0,0-8 11 16,-3-6 1-16,1-2 3 15,-3 5 23-15,2 2 13 16,0 7-21-16,4 2-29 16,1 8 14-16,7 12-9 15,2 6 9-15,-1 9 3 16,0 4-1-16,-6 1-8 15,1 3-8-15,-7-3 6 16,-5-1 11-16,-1-6-12 16,-6-7 3-16,-16-1 9 15,-14-5-6-15,-31 1-12 16,-49-4 0-16,-85-2-37 16,-66-6-150-16,34-4-304 15,3-5-1092-15</inkml:trace>
  <inkml:trace contextRef="#ctx0" brushRef="#br0" timeOffset="485247.1901">9548 16894 876 0,'0'0'907'0,"0"0"-807"15,-119-81-72-15,60 42 52 0,-4-2 17 16,-3 0-31-16,-15-5-10 16,-14-2-9-16,-19 2 1 15,-3 2-5-15,3 12-5 16,5 9-8-16,5 8-2 15,-10 2-12-15,-3 2 2 16,-10-1 9-16,0 1-8 16,0 2-2-16,6 2 8 15,5-1-1-15,6 2 1 16,7 3-6-16,9-2-5 16,4 2 10-16,4 2-12 15,2-3-6-15,11 0-5 16,10-2 12-16,14 0-11 15,3-3-2-15,-5-3 9 0,-4-1-8 16,-3-2 7-16,8 1 1 16,15 2-3-16,10 5-6 15,11 1 1-15,8 5-1 16,5-2 0-16,1 3-6 16,0 0-53-16,0-2-74 15,4-3-41-15,14-7-77 16,0 0-258-16,1-3-232 0</inkml:trace>
  <inkml:trace contextRef="#ctx0" brushRef="#br0" timeOffset="485568.8491">6656 15986 1144 0,'0'0'530'15,"0"0"-461"-15,0 0 36 16,0 0 93-16,-96-3-107 15,82 20-38-15,6 9-16 16,0 4-3-16,1 8 4 16,3 1-1-16,1 0 6 15,3 0-20-15,0-4-10 16,0-2-12-16,9-4 0 16,4-4-1-16,0-2 0 15,5-7 0-15,4-5-6 16,7-6 6-16,7-5 7 15,9 0 2-15,8-15-7 16,10-9 4-16,19-10 1 16,-4 0-7-16,0-1 0 0,-5 0-15 15,-16 8-141-15,-11 5-223 16,-26 8-590-16</inkml:trace>
  <inkml:trace contextRef="#ctx0" brushRef="#br0" timeOffset="486184.4142">2542 16963 1136 0,'0'0'396'0,"0"0"-258"16,0 0-8-16,0 0-4 15,0 0-69-15,0 0-12 16,0 0-1-16,15-72-3 15,-15 45-2-15,0-1 5 16,-15-5-6-16,-13-1 5 16,-10 1-1-16,-5 6 6 15,-5 5-9-15,2 11 8 16,1 11 37-16,8 9 2 16,12 22-40-16,11 11-16 0,14 8-23 15,5 6-6-15,24-1 1 16,12-4-1-16,6-7-1 15,6-8 5-15,8-9-5 16,3-13-55-16,-2-14-96 16,1-1-71-16,-15-46-256 15,-15 3-26-15,-20-1-400 0</inkml:trace>
  <inkml:trace contextRef="#ctx0" brushRef="#br0" timeOffset="486762.9911">2569 16730 662 0,'0'0'553'15,"0"0"-461"-15,0 0 76 16,0 0-65-16,0 0-8 16,11-74-8-16,8 74 20 15,0 12 13-15,-1 13-8 0,0 9-9 16,-3 8-9-16,-5 2-3 16,1 1-41-16,-5-5-26 15,-2-7-17-15,0-8-7 16,-1-13 0-16,-1-10-37 15,-1-2-16-15,-1-19-12 16,1-15-70-16,3-9 36 16,-1-4 45-16,0 2 32 15,-3 7 21-15,3 10-1 16,-3 9 2-16,0 9 19 16,0 8 67-16,0 2-12 15,0 0-31-15,3 11-43 0,9 5 0 16,3 5 0-16,4 3 18 15,8-2-8-15,3 0-9 16,4-5 0-16,5-8 0 16,7-8-1-16,-4-1-5 15,-5-15-44-15,-7-10-18 16,-11-8-22-16,-14-1 13 16,-5 0 32-16,-14 1 38 15,-8 6 6-15,3 4 73 16,4 9 50-16,5 7 9 15,8 7-18-15,2 0-85 16,12 12-21-16,12 16 9 16,11 10 53-16,6 8-6 0,9 7-22 15,-2 0-15-15,3 3-11 16,-3-6-10-16,-2-2-6 16,-8-6-8-16,-6-6-83 15,-13-8-53-15,-13-12-26 16,-6-12-89-16,-46-23 38 15,-5-15-140-15,-4-7-44 0</inkml:trace>
  <inkml:trace contextRef="#ctx0" brushRef="#br0" timeOffset="486934.8113">3061 16733 522 0,'0'0'401'0,"0"0"-148"16,-42-104-15-16,33 63-49 16,6 7-45-16,3 10-27 15,3 5-49-15,12 12-35 0,6 7 0 16,6 7 28-16,3 19-11 15,0 7-21-15,4 5-8 16,-8 7-11-16,-3-2-10 16,-6-3-46-16,-5-2-188 15,-5-10-150-15,-7-12-645 0</inkml:trace>
  <inkml:trace contextRef="#ctx0" brushRef="#br0" timeOffset="487274.2447">3293 16615 1054 0,'0'0'138'16,"0"0"-70"-16,0 0 80 16,95 31-61-16,-67-28-39 15,-7-3-21-15,-9 0 0 16,-8-4 44-16,-4-12 122 15,-9-5-66-15,-16-6-46 16,-6-2-39-16,-4 0-11 16,1 1-3-16,8 10 12 15,9 6 3-15,6 12-2 16,8 0-9-16,3 15-32 16,5 16-9-16,16 5 9 15,7 4 1-15,8 0-1 16,5-5 0-16,7-7-67 0,0-12-67 15,15-16-189 1,-11 0-218-16,-15-14-70 0</inkml:trace>
  <inkml:trace contextRef="#ctx0" brushRef="#br0" timeOffset="487659.7209">3592 16489 1337 0,'0'0'180'0,"0"0"130"16,0 0-79-16,0 0-147 15,0 0-14-15,2 76-5 16,14-46-6-16,3 4-16 16,5-7-15-16,3-1-13 15,3-9-6-15,1-3-8 0,0-11 0 16,-2-3 5 0,-7-12-6-16,-7-17-15 0,-13-8-3 15,-2-6-2-15,-27-7 8 16,-12-4 4-16,-7-1 8 15,-1 4 0-15,6 5 1 16,11 10 12-16,10 14 44 16,9 10 24-16,6 7 7 15,5 5-30-15,0 0-43 16,16 16-13-16,9 7 30 16,3 6 18-16,10 4-9 15,-2 1-21-15,-1 0-11 0,-4 0-3 16,0 2-6-1,-5-2-22-15,-6 2-109 16,-15 8-140-16,-5-10-286 0,0-9-532 0</inkml:trace>
  <inkml:trace contextRef="#ctx0" brushRef="#br0" timeOffset="487850.2645">3707 16595 1107 0,'0'0'691'15,"0"0"-610"-15,0 0 27 16,0 0 26-16,82-16-12 16,-46 16-42-16,7 2-49 15,-6 12-19-15,-1 1-11 16,-6 4-1-16,-6-3-59 0,-15 0-155 16,-8-4-383-16,-1-10-590 15</inkml:trace>
  <inkml:trace contextRef="#ctx0" brushRef="#br0" timeOffset="487998.3441">3732 16355 1385 0,'0'0'118'0,"0"0"-88"16,0 0-23-16,100 28-5 15,-55-16-2-15,28 2-46 16,-14-2-120-16,-9-5-564 0</inkml:trace>
  <inkml:trace contextRef="#ctx0" brushRef="#br0" timeOffset="488664.7232">4086 16346 646 0,'0'0'1070'16,"0"0"-955"-16,0 0 124 15,0 0-96-15,0 0-88 16,0 0-3-16,-12 79 36 15,27-39 16-15,4 3-19 16,5-2-12-16,0-4-33 16,9-8-17-16,1-6-16 15,-1-10-1-15,-2-10-6 16,-3-3-5-16,-8-18 4 16,-7-15 1-16,-13-9-9 15,0-7-6-15,-25-1 5 16,-11 0 1-16,-7 7 7 0,4 7 2 15,3 13 1-15,8 8 0 16,7 10 0-16,9 5 8 16,9 0-9-16,3 12-13 15,0 6 6-15,11 6 1 16,10-3 5-16,5 0-5 16,2-5-4-16,4-4-20 15,1-5-42-15,-2-6-39 16,-3-1-8-16,-6-1 39 15,-2-12 4-15,-6 0-20 16,-7 4 43-16,-4 0 35 0,0 5 18 16,-3 3 0-16,3 1 1 15,5 0 7-15,3 0-7 16,3 3 11-16,2 8-4 16,-1 0-7-16,0 0 1 15,-6 0 6-15,0-5 0 16,-7-5-2-16,-2-1 14 15,-5-4 51-15,-14-16-44 16,-7-10-8-16,-2-9 24 16,1-1 31-16,5 1 20 15,8 3 25-15,6 9 0 16,8 6-28-16,0 8-37 16,23 4-26-16,10 6-5 0,10 3 5 15,8 0-3 1,7 7-13-16,3 9-3 0,1 6-8 15,-1-1-1-15,-9 5-34 16,-12 23-99-16,-13-8-245 16,-19-3-420-16</inkml:trace>
  <inkml:trace contextRef="#ctx0" brushRef="#br0" timeOffset="488903.7766">3874 17227 52 0,'0'0'1987'15,"0"0"-1794"-15,0 0-146 16,0 0 70-16,0 0-26 0,112-10 19 16,-21-53-6-16,21-26-46 15,6-9-13-15,-19 12-18 16,-30 23-17-16,-26 26-10 15,-11 11-31-15,-10 9-164 16,-3 6-313-16,-13 8-344 0</inkml:trace>
  <inkml:trace contextRef="#ctx0" brushRef="#br0" timeOffset="489115.6655">4193 17534 1817 0,'0'0'213'16,"0"0"-95"-16,94-15 162 0,-40-16-53 16,13-21-52-16,-2-5-45 15,0-8-42-15,-5-1-28 16,-10 9-35-16,-1-1-13 16,-11 12-12-16,-11 9-44 15,-13 9-80-15,-9 12-154 16,-5 4-719-16</inkml:trace>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14T05:47:51.358"/>
    </inkml:context>
    <inkml:brush xml:id="br0">
      <inkml:brushProperty name="width" value="0.05292" units="cm"/>
      <inkml:brushProperty name="height" value="0.05292" units="cm"/>
      <inkml:brushProperty name="color" value="#FF0000"/>
    </inkml:brush>
  </inkml:definitions>
  <inkml:trace contextRef="#ctx0" brushRef="#br0">4272 4904 1410 0,'0'0'167'0,"0"0"-126"16,160-43 0-16,-44 12 46 15,7-2-15-15,-7 4-15 16,-27 7-16-16,-29 8-25 15,-14 4-7-15,-4 4-4 16,1-2-5-16,2 2-44 16,-2 3-128-16,-14 2-169 15,-16 1-332-15</inkml:trace>
  <inkml:trace contextRef="#ctx0" brushRef="#br0" timeOffset="219.3507">4600 5003 1275 0,'0'0'151'16,"0"0"-122"-16,0 0 71 15,0 0 125-15,142 3-20 16,-51-26-50-16,24-13-47 16,4-7-49-16,-6 3-11 15,-26 9-10-15,-29 9-7 16,-14 8-11-16,-6 4-12 15,18-9-8-15,-7 2-133 16,-9-4-711-16</inkml:trace>
  <inkml:trace contextRef="#ctx0" brushRef="#br0" timeOffset="3884.7465">5379 6984 1478 0,'0'0'283'0,"0"0"-118"16,0 0-64-16,0 0-30 16,0 0-11-16,0 0 3 15,79-36-8-15,-46 24-22 16,5 1-8-16,3-2-13 15,1 1-11-15,5 1 0 16,0 0-1-16,-1-1 0 16,-3 2-71-16,2 3-110 15,-12 0-295-15,-17 4-105 0</inkml:trace>
  <inkml:trace contextRef="#ctx0" brushRef="#br0" timeOffset="4087.4086">5394 7086 1355 0,'0'0'154'0,"0"0"-108"16,0 0 20-16,0 0 71 15,0 0 65-15,0 0-42 16,0 0-35-16,94 24-30 16,-42-27-30-16,8-9-26 15,5-4-23-15,6-1-9 16,-2 2-7-16,27-8-1 0,-18 5-116 15,-10-2-447-15</inkml:trace>
  <inkml:trace contextRef="#ctx0" brushRef="#br0" timeOffset="9502.36">1187 7817 426 0,'0'0'329'15,"0"0"-241"-15,0 0-69 16,0 0-17-16,0 0 87 16,0 0-11-16,42 24 10 15,-21-16-1-15,7 0-23 16,2 0-8-16,3 2-9 15,6 1-2-15,3 2-16 16,4 2-10-16,0-1 0 16,5 3 13-16,1 2-5 15,-1-1 2-15,0 0-8 16,-2 0 2-16,-1-1 2 0,1-2-6 16,1 0 1-16,3-2 3 15,2-1 12-15,3-2 3 16,8-3-11-16,1 0 0 15,4-3 3-15,1-1-13 16,10 0 2-16,15 2-5 16,12 2-3-16,1 3 5 15,-19 0-4-15,-19-1-2 16,-26-3-1-16,0 0 0 16,6 3-9-16,10-1 0 15,11 2 1-15,-2-1 0 16,17-1 0-16,14-3 0 15,25 1 6-15,7-3-1 0,-4 0-4 16,-5-1 5-16,-7 1-6 16,0 0 5-16,-1 3-4 15,1 2 5-15,3 1-7 16,0 1-1-16,0 1 0 16,1 2 1-16,-2-1 0 15,3 5 0-15,-2-4 0 16,-5 3 0-16,-2-1 2 15,-1-1-1-15,-1-1-1 16,1-4 0-16,2 1 0 16,0-5-1-16,3 0 1 15,-5-1 0-15,5 1 0 16,-6-1 0-16,-2 0 0 0,-1 0 7 16,-5 1-7-1,1-1 0-15,1 1-2 0,-5-2 0 16,0 2 1-16,-2-2 1 15,2-2 0-15,4 1 0 16,-1-2 0-16,2 0 0 16,0 0 1-16,0 0 1 15,-2 0-2-15,4-3 0 16,-3-2 0-16,6 0 0 16,-2-1 0-16,4 0 0 15,2-3 2-15,3 1-2 16,-3-3 1-16,1 3-1 0,-2-2 1 15,-4 2 0-15,-3-2-1 16,-1 0-1-16,-5 0 1 16,1-1 0-16,-3 1 0 15,-1 0 0-15,-3 1 0 16,1 0 1-16,-4 1-1 16,1 0 1-16,-5 0 4 15,2 0-5-15,-3 0-2 16,-3 1 1-16,-9 1 1 15,-16 2-1-15,-10 0 1 16,-2 2 0-16,6-1-1 16,7-1 1-16,4 1 0 15,-1 0 0-15,-5 1 0 16,-3 0 0-16,-3-1 1 16,-4 3-1-16,-5 0 0 0,-7 0 0 15,-5 0 0-15,-2 0 0 16,-4 0 0-16,-1 0 0 15,0 0 0-15,1 0 0 16,-1 0 0-16,1 0-1 16,1 0 1-16,6 0 1 15,4 0-1-15,5 0 0 16,10-2-1-16,5 2 1 16,1 0 0-16,7 0 1 15,0 0-1-15,5 0 0 16,-1 0 0-16,4 0-1 15,-2 2 1-15,2 1 0 16,-1-3 0-16,2 3 1 0,-3-2-1 16,3 1 0-16,-4-1 0 15,-2-1-1-15,-3 2 1 16,-4-1 1-16,-3-1-1 16,-4 0-1-16,-5 0 1 15,0 0 0-15,-5 0 0 16,-3 0 0-16,-4 0 0 15,-5 0 0-15,-2 0 0 16,-4 0 0-16,-1-3 0 16,-3 2 0-16,-2-2 0 15,-1 0 0-15,2 3 1 16,-1-5-1-16,2 2 0 16,3 0 0-16,1-1 0 15,2 2 0-15,0 0 0 16,-4-1 0-16,0 1 0 0,-2 2 0 15,-2-1 0-15,-2-1 0 16,0 1 1-16,-4 0-1 16,3 0 0-16,-2-1 1 15,3 1-1-15,-2-2 0 16,3 2 0-16,-1-2 0 16,2 1 0-16,2 0 0 15,-2 0 0-15,4 1 1 16,-1-2-1-16,0 1 0 15,-1 1 0-15,2-1 0 0,0 0 0 16,1 1 0 0,0-5 0-16,2 3 0 0,-3-2-1 15,0-1 1 1,-4-2 1-16,4 2 0 0,-3-5-1 16,-2 3 0-16,2-3 1 15,-1-3 0-15,-2 0-1 16,0-4 1-16,1-1 5 15,2-2-6-15,0-3 0 16,-1-1 0-16,1-1 1 16,-1 1 0-16,1-4 1 15,-2 1-2-15,-2-1 0 16,-1-3 1-16,-4-3 0 16,-1-2 7-16,-6-2 15 15,0-3-2-15,-4-4-3 0,0 3-2 16,0-1-1-16,-14 3-1 15,-2 1 8-15,-5 3 9 16,-4-2-8-16,-5 1-4 16,-1 1-10-16,-7-5-8 15,-1 0 10-15,-5 2-10 16,-6 1 6-16,-3 1-6 16,-7 4 0-16,-3 1 0 15,-4 4 0-15,-1 2 0 16,-1 2-1-16,2 2 1 15,-2 2 0-15,-1 0-1 16,0 1 1-16,-3 1 0 16,-12 0-1-16,-14 0 1 0,-12 1-1 15,-7 2 1-15,12 6-1 16,6 3 0-16,9 4 0 16,-1 1 0-16,-2-1 1 15,-2 1 0-15,1 2-1 16,1 0-2-16,3 0 1 15,3 0 0-15,3 0 1 16,1 0-1-16,0 0 1 16,-2 0 1-16,-3 0-1 15,-1 2 1-15,0-1 1 16,-2 3-1-16,3-4 0 16,1 3-1-16,4-1 0 15,3-1-1-15,1 2-1 0,0 0 1 16,-1 0 1-16,11-1-1 15,10 1 1-15,14 2 0 16,-2-2 0-16,-8 1 0 16,-9 1 0-16,-6 0 0 15,-2 1 1-15,4-3 5 16,2 0-6-16,3-1 0 16,4-2-2-16,2 0 1 15,3 0-1-15,3 0 1 16,4 0 1-16,0-2 0 15,0-3 0-15,-2 2 0 16,-5-1 0-16,-2-1 0 16,0 0 2-16,-7-1-1 15,0 3-1-15,-3-4 0 0,-5 3 0 16,1 0 2-16,-12-1-2 16,6 2 1-16,-4 1 0 15,-9 0-1-15,-6 2 0 16,1 0-1-16,11 0 0 15,12 0 1-15,1 0 0 16,-22 0-1-16,-25 4 1 16,2-1 0-16,6-1 1 15,13 1 0-15,7-3 0 16,1 0 0-16,-1 0 0 16,2 0-1-16,5 0 0 15,1 0-1-15,0-2 1 16,1-1-1-16,-4-2 1 0,2 0 0 15,-1 3-1 1,12-1 0-16,11 1 1 0,12 2 1 16,2-2 0-16,-9 1-1 15,-10 1 1-15,-9 0 0 16,1 0-1-16,0 0 0 16,1 0-1-16,1 0 0 15,1 3 1-15,2 2 0 16,5-1 0-16,1 1 0 15,5 1 1-15,0-2-1 16,1 1 0-16,2 0 1 16,0-2-1-16,5 2 0 0,3-1 0 15,0 3 0-15,1-1 0 16,0 0 0-16,-3 2 0 16,4-1 0-16,-3 0 0 15,2-2-1-15,0 2 1 16,-1 3-1-16,1-3 1 15,-1 2-1-15,0 1 0 16,-3 0-5-16,-2 0-2 16,-1 1 0-16,-5-1-1 15,3-2 3-15,-3 1 5 16,0-4 0-16,0-1-7 16,4-1 8-16,3-1 0 15,2-2 0-15,3 0 0 16,2 0 0-16,1 0 0 15,-3-2-1-15,4-1 0 0,3 2 0 16,-2-1 0-16,0 2-11 16,-1-1 11-16,-4 1-7 15,-4-2 2-15,-1 2-1 16,-6-2 6-16,-3 2-2 16,-4-1-4-16,-16 1 6 15,-17-4 1-15,-18 2-1 16,2-1 0-16,17-1 1 15,23 3 0-15,0-2 0 16,9 1 0-16,1 0 1 16,-7 1-1-16,10-1 0 15,-6-1 0-15,-5 0 0 16,3 2-1-16,5-2-1 0,2 1 2 16,4 0 0-1,2 2-1-15,1 0 1 0,1 0 1 16,2 0-1-16,1 0 0 15,-2 0 0-15,-1 0 0 16,-3 5 0-16,0 2 0 16,-1 0 1-16,-3 1-1 15,3 1 0-15,1-1 1 16,1 1-1-16,4 1 1 16,0-1-1-16,-2 1 0 15,1-1-1-15,1 2 0 16,-3 0-1-16,5-1 2 15,-3 0 0-15,4 2 0 16,-3 2-1-16,-1-1 0 0,1-1 1 16,-1 2 1-1,3-1-1-15,2 1 0 0,6-2 0 16,2 2 1-16,5 3 0 16,6 1-1-16,2 1-1 15,4 5 0-15,4 4 0 16,0 2 0-16,3 4 0 15,6 3 0-15,-3 0 0 16,5 2-1-16,-1 1 1 16,2 1 0-16,-2-1 1 15,6 2-1-15,2-2 1 16,-3 2-1-16,3-1 1 16,0-1 0-16,3 1 0 0,13-1-1 15,4 2 1-15,6-3 0 16,13 1 0-16,8-3 0 15,8 0 0-15,10-4 0 16,4-2 1-16,2-5 5 16,0-6-5-16,-4-4 0 15,-1-5 5-15,-5-5-5 16,-3-2 5-16,-4-3-5 16,-1-1 6-16,-8 0-1 15,-5 0 2-15,-7-8-8 16,0-3 2-16,-8 0 4 15,-4 0-5-15,-5 2-1 16,-5 2 1-16,-5 5-1 0,-6 2-83 16,-9 6-313-16,-15 6-513 15</inkml:trace>
  <inkml:trace contextRef="#ctx0" brushRef="#br0" timeOffset="42112.5241">1311 11369 1453 0,'0'0'237'0,"0"0"-164"16,0 0 63-16,0 0 22 15,0 0-38-15,0 0-24 16,-50-42-52-16,50 42-44 16,0 10 0-16,10 12 0 15,5 7 10-15,7 2 14 0,1 1-1 16,5-5-3-16,2-5 17 15,6-11 46-15,10-8 3 16,9-3 23-16,18-31-8 16,24-27-11-16,24-25-11 15,9-11-23-15,-5-3-18 16,-8 7-12-16,-18 18-11 16,-15 11-15-16,-22 16 0 15,-17 15 0-15,-7 7 1 16,-1 3-1-16,-6 3 0 15,-1 4-8-15,-18 13-75 16,-12 36-100-16,-17 8-116 16,-15 6-315-16</inkml:trace>
  <inkml:trace contextRef="#ctx0" brushRef="#br0" timeOffset="42741.1496">1228 12654 1482 0,'0'0'184'0,"0"0"-81"16,0 0 90-16,0 0-36 15,0 0-87-15,0 0-47 16,0 0-22-16,25-12 38 15,8 44 40-15,6 6-20 16,8-7 14-16,-3-3-2 16,8-13 21-16,3-11 7 15,3-4-17-15,8-19 7 16,13-28-6-16,21-26-10 16,21-21-24-16,7-5-20 15,-10 7-16-15,-29 25-5 16,-32 28-7-16,-23 16 0 15,-14 10-1-15,-1 10-22 0,-5 3-99 16,-14 41-150-16,-5 7-212 16,-23 8-340-16</inkml:trace>
  <inkml:trace contextRef="#ctx0" brushRef="#br0" timeOffset="43364.2829">1070 14741 707 0,'0'0'657'0,"0"0"-573"15,0 0-9-15,0 0 52 16,-9 73 20-16,23-43 17 16,6 8-16-16,4-1-34 15,3 3-24-15,7-4-11 16,-1-6 7-16,4-8 4 15,2-10 4-15,6-10-3 16,7-2 6-16,8-21 0 16,7-18-11-16,12-21-19 15,-9-2-15-15,4-6-11 16,-8 1-14-16,-11 16-11 0,2 0-7 16,-9 7-9-16,-5 8 0 15,-9 10 1-15,-7 4-1 16,-9 8 0-16,-3 1-8 15,-6 6-28-15,-3 3-81 16,0-4-70-16,1 1-359 16,-7-4-1293-16</inkml:trace>
  <inkml:trace contextRef="#ctx0" brushRef="#br0" timeOffset="48036.8396">9742 11453 23 0,'0'0'1094'16,"0"0"-904"-16,0 0 16 16,0 0-8-16,0 0-6 15,0 0-28-15,-8-17-33 0,25 12-25 16,11-4-8-16,17-5 21 16,25-2-28-16,28-8-10 15,14-2-19-15,-6 3-24 16,-23 5-18-16,-27 6-10 15,-16 8-8-15,0-2-2 16,1-1 0-16,-1 4-10 16,-13 3-72-16,-14 0-125 15,-12 3-51-15,-1 7-60 16,-40 13-12-16,-3 0-65 16,-5 0-389-16</inkml:trace>
  <inkml:trace contextRef="#ctx0" brushRef="#br0" timeOffset="48216.0221">9885 11635 983 0,'0'0'195'16,"0"0"-50"-16,0 0-1 16,0 0-38-16,0 0 41 15,0 0 61-15,0 0-15 16,14 67-42-16,26-79-33 16,13-6-23-16,5-4-31 15,5-3-25-15,6-2-21 16,-2 5-9-16,15 6-9 15,-15 4-152-15,-15 7-473 0</inkml:trace>
  <inkml:trace contextRef="#ctx0" brushRef="#br0" timeOffset="56404.0734">2767 13780 1475 0,'0'0'367'16,"0"0"-250"-16,0 0-30 15,0 0-14-15,0 0-14 16,0 0 5-16,39-9 18 16,-2-3 21-16,11-1-1 15,8-7-17-15,-1-5-24 16,9 0-6-16,-5-1-20 15,-2 0-19-15,0 2-9 16,-8 3-7-16,-9 6 0 16,-7 2 0-16,-8 3 0 15,-9 6-38-15,-5 1-122 0,-11 3-110 16,0 0-288-16,0 0-306 16</inkml:trace>
  <inkml:trace contextRef="#ctx0" brushRef="#br0" timeOffset="56708.075">2825 13971 1048 0,'0'0'974'0,"0"0"-872"16,0 0-80-16,0 0-16 15,0 0 53-15,0 0 114 0,124-20-18 16,-63-4-48-16,2-7-19 16,4-4-26-16,3-4-24 15,0-1-11-15,0-1-9 16,-1 4-9-16,-5 3-7 16,-7 2-2-16,-8 6 0 15,-12 7-10-15,-8 4-62 16,-9 3-168-16,-10 4-251 15,-8 4-642-15</inkml:trace>
  <inkml:trace contextRef="#ctx0" brushRef="#br0" timeOffset="62247.3615">6077 13757 1051 0,'0'0'132'0,"0"0"-101"16,0 0-31-16,0 0 0 16,0 0 0-16,0 0 8 15,0 0 12-15,98-34 4 16,-59 27 36-16,12 0 9 15,4-1-11-15,8 3-3 16,16-1-10-16,15 0-12 16,16 4-12-16,5 2-1 15,-3 0 3-15,-8 0-9 16,-7 2 10-16,-4 4 4 16,-2 0-5-16,-6 2 7 0,-3 1-10 15,-11 1 3-15,-11-3 7 16,-9 0-8-16,8 0-3 15,-1-1 0-15,13 1 7 16,18-2-5-16,4-3-4 16,24-2 5-16,7 1-1 15,-11 0-3-15,-9 5 4 16,-15 5-1-16,-3 4-3 16,-1 2-1-16,-13 0-6 15,-12-3-2-15,-10-5-1 16,-5 2-6-16,12-1-1 15,7 2 10-15,8 0-11 16,2-1 1-16,-2-5 0 0,1 1 5 16,10-5 6-1,16 1 0-15,11-3 13 0,8 0-5 16,-8 0-6-16,-3-4-1 16,-6-5-7-16,2 1 1 15,2 0 7-15,5-1-1 16,-2-2-1-16,-2 3-5 15,2 2-1-15,-10-1-4 16,-7 4 5-16,-16 1-6 16,-14-1 0-16,-12 1 0 15,-1-1 0-15,11-4 5 16,19 0-4-16,19-3 5 16,-10 0 2-16,-7 1 1 15,-11 2-4-15,-10 2-6 16,9 2 1-16,8-2 0 0,-2 2-1 15,-1-1 0-15,-3 0 1 16,-2-2-1-16,-3 1 1 16,-1-1-1-16,-1-1 0 15,2 2 1-15,1-3 1 16,-2 0-1-16,2-1 5 16,0 0 0-16,-1-3-4 15,2-1 4-15,-1 0-5 16,-2-1 6-16,2 0-1 15,-2-3-5-15,-1 5 7 16,-4-2-8-16,-2 1 0 16,-2-1 1-16,-7 0 1 15,-2-1 4-15,-5-3 0 0,0 0 7 16,-2-1-6 0,-5-4 8-16,0 2-4 0,-4-2-1 15,-1 1-4-15,-3 1 1 16,-2 0 5-16,-3-1-4 15,0 0 1-15,-2 1 1 16,0-1 2-16,0-3-3 16,-2 0 3-16,-3 0-2 15,1-3 4-15,-6 3-8 16,0-2 4-16,-5 0 2 16,0 0-5-16,-4-1 1 15,0 1 1-15,-4 0-8 0,-9 0 7 16,-6-1-7-1,-5 3 8-15,-3 0-7 0,-9 0-1 16,-3 0 1-16,-5 1-1 16,-4 3 0-16,-6 0 0 15,-4 3-1-15,-5 3 1 16,-2 1-1-16,-7 2 1 16,-2 2-1-16,-1 0 0 15,-3 1 1-15,-9 1-1 16,-11-1 0-16,-12 2 0 15,-4 2 1-15,7 0-1 16,13 5 0-16,9-3-1 16,5 3 1-16,-2 0 0 15,-5 0 0-15,1 0 0 16,-5 0 0-16,5 0 0 0,1 0 0 16,1 0 0-16,0 3 0 15,-1-1 1-15,1-1-1 16,-4 1 1-16,0-1-1 15,0 3-1-15,-1 0 1 16,-1 1 0-16,1-1 0 16,-2-1 0-16,-2 0 0 15,1-1 1-15,1 1-1 16,0-1 0-16,0 1 0 16,0 0 1-16,0-2 0 15,5 1-1-15,-1 0 0 0,14-1 0 16,12 2-1-1,9 1 1-15,-8 0-1 0,-1 0 1 16,-9 0-1 0,-20 1 2-16,20 0-1 0,-9-1 0 15,3 0 1-15,11 0-1 16,-10 2 1-16,-12 1 0 16,-16 5-1-16,-19 3 0 15,-6 2 0-15,12-1-9 16,8-4 9-16,11-5 0 15,0-1 0-15,3-3-1 16,17-2-1-16,15-1 2 16,13 0-1-16,6 0 0 15,-8 0 1-15,-5-6 0 0,0-3-1 16,3-3 1-16,4 1 0 16,4-2 0-16,0 2 0 15,3-2-1-15,2 1-1 16,-3-3 2-16,1 1 0 15,-1-1 0-15,0-2 0 16,-2 0 1-16,-3-1-1 16,-4 0 1-16,-4 0 0 15,-1 2-1-15,-3-1 0 16,3 0 0-16,0 1 0 16,1 2 1-16,-1 1 0 15,3 2-1-15,-1 0 0 16,0 1 1-16,0 1-1 15,1-2 1-15,3 0-1 0,3 1 0 16,1 1-2-16,5 3 1 16,2 0 1-16,0 0-1 15,-1 2-1-15,0 1 2 16,2 2-1-16,1-1 1 16,4 2-1-16,3 0 1 15,1 0 0-15,0 0 1 16,0 0-1-16,0 0 0 15,4 0-1-15,-1 2 1 16,0 4-1-16,5 3 1 16,-4 1-1-16,4 3-1 15,-5 1 1-15,5 1 0 16,-2 4 0-16,1 1 0 16,1 1 0-16,3 3 0 0,2 0 0 15,1 2 0-15,2 4 0 16,0 2 1-16,0-1-6 15,2 3 5-15,2 1 1 16,1-1 0-16,-3 2-1 16,3-2 1-16,0-1 0 15,-3 3 1-15,2-4-1 16,0 1 0-16,3 1 1 16,1-2-1-16,3 2-1 15,3 2 1-15,0 0 0 16,0 2 0-16,6 0 0 15,6 2 0-15,-1-3 0 16,3 4 0-16,-3-5 0 16,5 0 0-16,1-4 0 15,2 1-1-15,1-1 1 0,5-1-6 16,0-2 5-16,5 1-1 16,3-2 2-16,1 0-1 15,5-4 0-15,0-1 1 16,4-6 0-16,5-5 1 15,0-4 5-15,4-6 0 16,-2-2-5-16,0-4 0 16,0-7 8-16,1-3-7 15,-5 0-1-15,-1-1 1 16,-5 3-1-16,-2 2 1 0,-4 1-2 16,-6 2 1-1,-2 3 0-15,-6 0 0 0,-6 2-1 16,0 0 0-16,-4 2 0 15,-4-1-1-15,-3 1-8 16,4 0-82-16,-3-7-121 16,-2 4-266-16,1-6-404 0</inkml:trace>
  <inkml:trace contextRef="#ctx0" brushRef="#br0" timeOffset="80547.1346">3127 15049 1759 0,'0'0'249'0,"0"0"-177"15,0 0 38-15,0 0-34 16,0 0-11-16,0 0-3 15,55-70-17-15,-15 50-22 16,5-1-6-16,7-1-7 16,0 0-9-16,2 0-1 15,-5 5 0-15,-4 3-5 0,-9 2-52 16,-2 2-81-16,-11 6-121 16,-9 1-242-16,-9 3-147 0</inkml:trace>
  <inkml:trace contextRef="#ctx0" brushRef="#br0" timeOffset="80751.161">3285 15182 1579 0,'0'0'330'16,"0"0"-242"-16,0 0-20 15,0 0 16-15,0 0 42 16,0 0 54-16,103-48-68 0,-39 14-59 15,9-5-23-15,3-5-15 16,4 0-14-16,28-16-1 16,-20 13-94-16,-12 2-535 15</inkml:trace>
</inkml:ink>
</file>

<file path=ppt/ink/ink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14T05:49:40.020"/>
    </inkml:context>
    <inkml:brush xml:id="br0">
      <inkml:brushProperty name="width" value="0.05292" units="cm"/>
      <inkml:brushProperty name="height" value="0.05292" units="cm"/>
      <inkml:brushProperty name="color" value="#FF0000"/>
    </inkml:brush>
  </inkml:definitions>
  <inkml:trace contextRef="#ctx0" brushRef="#br0">13578 1049 1179 0,'0'0'660'16,"0"0"-547"-16,0 0-62 15,0 0 28-15,-2 92 34 16,-2-29 16-16,-3 18-22 15,2-5-24-15,1-6-24 16,-1-9-24-16,2-16-19 16,-3 2-15-16,-1-1 5 15,1-7-6-15,-3-11-59 0,-15-13-140 16,1-10-89 0,-3-5-387-16</inkml:trace>
  <inkml:trace contextRef="#ctx0" brushRef="#br0" timeOffset="190.924">12853 1085 1605 0,'0'0'213'0,"0"0"-103"16,118-60 32-16,-15 20-40 15,37-5 3-15,15 4-34 16,-6 8-40-16,-17 12-24 15,-25 12-7-15,-16 4-69 16,-28 2-299-16,-23 2-873 0</inkml:trace>
  <inkml:trace contextRef="#ctx0" brushRef="#br0" timeOffset="1008.8071">13811 1157 1549 0,'0'0'277'0,"0"0"-217"15,0 0-37-15,0 0 50 16,106 82 65-16,-75-45-38 16,-6 3-45-16,-8 3-21 15,-8 0-12-15,-9-4-8 0,0-3-4 16,-20-4 2-16,-5-9-6 15,0-4-5-15,1-8 7 16,6-9-7-16,9-2 8 16,6-11 5-16,3-16-14 15,16-12-40-15,17-6-23 16,7-5-26-16,10 2-22 16,0 5 19-16,-2 6 48 15,-2 6 21-15,-8 4 21 16,-5 5-4-16,-7 1 6 15,-6 2 1-15,-9 6 35 16,-4 2 26-16,-4 6 37 16,-3 4-3-16,0 1-46 15,0 2-38-15,-10 16-12 0,-4 8 6 16,-4 8 3 0,-1 7 3-16,3 1-5 0,6 3-6 15,6-3 5-15,4-1-4 16,0-7-1-16,16-8 0 15,5-7 1-15,0-9-2 16,1-10-8-16,-1 0-23 16,-4-14-8-16,-6-11-6 15,-3-5-1-15,-5-3-3 16,-3 0 6-16,0 1 24 16,0 4 13-16,0 9 6 15,0 5 0-15,0 8 1 0,0 5 5 16,0 1-6-16,1 2-13 15,9 11 6-15,9 4 6 16,3 2 0-16,8-4 0 16,0-3 1-16,2-5 0 15,-4-5 1-15,-2-2 0 16,-8-2 7-16,-3-15 0 16,-6 0 6-16,-5-2 17 15,-1 4 30-15,-1 3 12 16,0 7 20-16,-2 5-35 15,3 0-58-15,2 20 0 16,4 11 0-16,2 8 9 16,2 4 4-16,-1 3 1 0,3-6-7 15,-5-6-6-15,-1-7 0 16,-2-7-1-16,-7-17-120 16,0-3-240-16,-3-5-415 0</inkml:trace>
  <inkml:trace contextRef="#ctx0" brushRef="#br0" timeOffset="1483.1595">14700 1289 773 0,'0'0'231'16,"0"0"-46"-16,-2 75-17 15,2-47-25-15,0-6-15 16,0-5-10-16,0-7-38 16,2-6-4-16,-1-4 36 15,2 0 70-15,1-14 12 16,4-6-90-16,4-8-38 0,2-2-15 16,0 4-12-16,0 5 1 15,1 9-3-15,-3 9-19 16,3 3-17-16,3 8 0 15,4 13-1-15,2 9 2 16,-2 3-2-16,2 3 1 16,-2 0-1-16,1-4 0 15,1 2-114-15,-3-10-180 16,-8-10-478-16</inkml:trace>
  <inkml:trace contextRef="#ctx0" brushRef="#br0" timeOffset="1663.9096">15223 1409 1724 0,'0'0'273'0,"0"0"-112"16,0 0-89-16,97-33-30 15,-34 10-33-15,31-17-9 16,-11 6-221-16,-7-4-1580 0</inkml:trace>
  <inkml:trace contextRef="#ctx0" brushRef="#br0" timeOffset="1957.5274">16148 956 2097 0,'0'0'256'0,"0"0"-142"16,0 0-40-16,0 0-37 15,0 0-2-15,0 0 73 16,17 100-6-16,-4-47-16 16,3 3-41-16,-2 0-10 15,1-3-23-15,-3-7-12 16,-3-7-1-16,-2-9 1 15,-4-8-1-15,-3-9-39 16,0-11-69-16,-11-9-96 0,-11-14-121 16,-3-7-790-16</inkml:trace>
  <inkml:trace contextRef="#ctx0" brushRef="#br0" timeOffset="2123.2104">15934 1171 1086 0,'0'0'538'0,"0"0"-376"16,0 0-9-16,0 0-100 16,104-31-38-16,-42 18-8 15,10 0-7-15,5-2-9 16,1-2-152-16,-10 1-189 0,-16 1-269 16</inkml:trace>
  <inkml:trace contextRef="#ctx0" brushRef="#br0" timeOffset="2961.998">16478 1009 927 0,'0'0'143'0,"0"0"6"16,0 0-24-16,0 0 7 15,0 0-38-15,0 0-37 16,0 0 1-16,-20 73-4 16,32-60-11-16,0-3 23 15,1-5-18-15,-3-1-3 16,3-4 7-16,-4-2 31 15,2-12 1-15,0-8-46 16,-2-3-13-16,-2-4-16 16,-3-3-1-16,-4 1-1 0,0 5 9 15,0 6 17-15,-6 8 4 16,-5 10-2-16,-2 2-29 16,-1 11-6-16,-2 12 0 15,2 8 0-15,4 3 1 16,4 0 0-16,6-1 5 15,0-3-4-15,20-8-1 16,5-5 7-16,6-11-7 16,2-6 5-16,1-2-5 15,-2-15-1-15,-2-8-12 16,-8-3 0-16,-3-3 5 0,-5-1 6 16,-7 3 1-1,-2 6 0-15,-5 8 1 0,0 5 19 16,0 5 14-1,0 5-30-15,0 0-4 0,0 3-15 16,0 11 15-16,0 5-1 16,10 3 1-16,4 3 0 15,3-1-1-15,0-2 0 16,-1-1 1-16,-5-1-1 16,-5-1 1-16,-5-4-1 15,-1 1-9-15,-1-1 1 16,-13 2 7-16,-2-1 1 15,0-1 0-15,4-2 0 16,4-2 0-16,5-2 0 0,3-4 0 16,0 0 0-16,12-2 1 15,12-3 5-15,7 0 4 16,7-11-8-16,0-9 5 16,-2-7 1-16,-5-9-1 15,-7-12-5-15,-6-6 0 16,-6-4 7-16,-4 2-8 15,-6 8 9-15,-2 10 51 16,0 12 47-16,0 9 4 16,0 6-20-16,0 9-32 15,0 2-38-15,0 0-21 16,0 11-12-16,0 12 12 16,0 6 0-16,0 7 0 0,8 2 0 15,1 1 1-15,0 0 0 16,0-3-1-16,1-3 0 15,-1-8-16-15,-3-5-96 16,-1-9-113-16,-5-11-39 16,0 0-236-16,0-9-682 0</inkml:trace>
  <inkml:trace contextRef="#ctx0" brushRef="#br0" timeOffset="3144.025">16961 993 1060 0,'0'0'383'0,"0"0"-217"0,0 0 116 16,0 0-77-1,116 8-37-15,-64-8-51 0,7-5-54 16,-1-3-37-16,-3-4-17 16,-9-9-9-16,-17 1-97 15,-20 1-498-15</inkml:trace>
  <inkml:trace contextRef="#ctx0" brushRef="#br0" timeOffset="4600.3354">13031 190 1081 0,'0'0'310'15,"0"0"-92"-15,-108-14-58 16,74 14-11-16,9 0-52 15,7 14-47-15,0 12-34 16,-1 26-15-16,0 28 25 16,-3 33 36-16,3 17 15 15,4 10-25-15,3 6 16 16,-1 0-10-16,0 13-9 16,-4 3-2-16,-2-12-20 15,-1-14-19-15,4-23-8 16,5-18-1-16,6-24-1 15,5-16 2-15,0-13-1 0,0-2 1 16,14 6-1-16,11 5 1 16,11 2-1-16,27-5-1 15,41-11 2-15,57-13 7 16,40-16 0-16,27-8 2 16,10-5-7-16,-8-2 3 15,7 3-4-15,2 4 3 16,-4 0-3-16,1 0-1 15,-12 8 9-15,-6-2 1 16,-10 0 9-16,-13 3-4 16,-10-1-7-16,-14 3 2 15,-13 4-1-15,-15 1 6 16,-18 0 1-16,-16-2-7 0,-27-3-8 16,-21-5 5-16,-22-6-5 15,-6 0 13-15,-3 0-5 16,6-3 9-16,0-13 6 15,-3-6 16-15,0-12-9 16,2-9-4-16,1-8-19 16,6-19-8-16,10-18 7 15,1-16-6-15,-5-8-1 16,-10-3 1-16,-9-1 5 16,-12-2-5-16,-4-8 7 15,-2-5-8-15,2 5 1 16,0 9 11-16,1 14-12 0,0 24-1 15,-4 23-5-15,-4 16 6 16,-2 6 0 0,3-4 0-16,-2-3 1 0,1-4 1 15,-3 3-1-15,-2 3-1 16,-1 2 1-16,0 0 0 16,0 3 5-16,-12 3-6 15,-5 0 0-15,-10 1 0 16,-9 2-1-16,-11 0-6 15,-22-2 5-15,-25 1-9 16,-29 0 11-16,-10 1 0 16,-2 6 1-16,5 3-1 15,4 4 1-15,-12 2 0 0,-9 2-1 16,-10 1 0 0,3 3 0-16,-3 0 0 0,1 1-1 15,-1 1-3-15,-5-3 3 16,-4 3 2-16,-1 0 0 15,3 2 0-15,4 3 5 16,7 0-6-16,6 0-1 16,3 0 0-16,-1 0 0 15,5 0 1-15,3 0 1 16,8 0-1-16,12 0 0 16,12 0-1-16,4 0-5 15,7 0 6-15,-3 0 0 16,-3 0 0-16,3 0 0 15,-3 6-1-15,6 9 1 16,16-2 0-16,19-1-1 0,17-5 1 16,10-1-2-16,5-2-7 15,0 0 9-15,5 0 0 16,6 0 2-16,4-4 0 16,2 3-2-16,1 0 0 15,0-2 0-15,1 2 0 16,3-1 1-16,2-1-1 15,0 0 0-15,3-1 0 16,0 0 0-16,0 0-16 16,0 0-53-16,-3 3-113 15,0-3-100-15,-3 0-547 0</inkml:trace>
  <inkml:trace contextRef="#ctx0" brushRef="#br0" timeOffset="142006.7594">5595 11643 1392 0,'0'0'162'16,"0"0"-121"-16,-6-35-3 15,-4 20 80-15,-1 0 6 0,-3-1 8 16,-3 1-28 0,-4 1-42-16,-4-2 5 0,-2 3-17 15,-4 1-13-15,-5 0 10 16,-6 4-21-16,-2 1-1 15,-6 3-10-15,-4 3 11 16,-7 1-9-16,-18 0-2 16,-15 3-2-16,-22 12 3 15,-4 7 2-15,4-1-8 16,9 5 8-16,16-1 0 16,3 4 0-16,3 3 1 15,4 3-11-15,-2 2 8 16,11-5-1-16,12-5 2 15,11-6-10-15,4 5 0 16,-8 3-5-16,-5 8 5 0,-4 7 4 16,6 4-10-1,4 2 7-15,-1 14-7 0,9-1 5 16,5 2-4-16,3 4 8 16,12-7 2-16,-6 18-11 15,5 9-1-15,0 12 1 16,8 1 6-16,4-19-7 15,8-19 0-15,4-22 0 16,1-1 1-16,0 10-1 16,0 19 1-16,1 24 0 15,14 15-1-15,5-2 8 16,8-6 0-16,3-15-3 16,5-11-5-16,7 1 0 15,2 2 1-15,0-10 0 16,-6-11 0-16,-8-13 0 0,6-4 1 15,9 5-2-15,11 6 1 16,21 9-1-16,16 3 9 16,16-2 0-16,3-4 0 15,-20-18-3-15,-26-14-4 16,-16-9 4-16,-3-6-5 16,7 0 0-16,9 0 0 15,6-3 0-15,0-6 5 16,-5-1-5-16,-2 0 0 15,-2-13 8-15,1-4-8 16,0-7 0-16,4-2 7 0,0-4 2 16,2-2-4-1,1-2-4-15,-4 0-2 0,-2-2 2 16,-2 2 6-16,-4-2-8 16,-2 0-1-16,-7 0 1 15,1-1 0-15,-3-1 6 16,-1-1-4-16,-3-3 11 15,1-3-4-15,-1-2 0 16,-5 2-3-16,-2-2 2 16,-3-1 1-16,-4-2 1 15,-2-4-4-15,1-6 6 16,0-13-4-16,-1 6 1 16,0-3-8-16,-4 1 4 15,1 9-4-15,-1-3-1 0,0 3 6 16,-2 4 0-16,-2 0 5 15,-1 1 1-15,-2-3-10 16,0-4 10-16,-3-3-2 16,-1-2-8-16,-1-3 5 15,-4 0 4-15,-3-1-2 16,-3 2 0-16,0-2-8 16,0 2 0-16,-3 3-1 15,-8 3 0-15,-3 3 1 16,-1 5 6-16,-3 3-5 15,-1 3-1-15,2 3 6 16,-4 3-5-16,2 2 7 16,-1 0-8-16,-1 3 0 0,2 3 8 15,-3-1-7-15,-1 5 4 16,1-1-6-16,-2 6 1 16,2-2 0-16,-4 4-1 15,1 1 2-15,-3 3-2 16,3 1 1-16,-4 4-1 15,2 2 0-15,-3-1 1 16,-1 5-1-16,-3-1-1 16,-2 3 1-16,-1-1 1 15,-4 2 0-15,-5 2 0 16,0 2 0-16,-3 1 6 16,-2 1-7-16,-1 0 0 15,-2 0 0-15,2 4 0 16,4 3 0-16,0 0-8 15,8-1 8-15,6 0 0 0,4-1-6 16,3 0-7-16,9-1-19 16,5-1-10-16,4-3-28 15,3 3-14-15,6-3-63 16,0 0-105-16,0 3-93 16,3-2-348-16,3-1-534 0</inkml:trace>
  <inkml:trace contextRef="#ctx0" brushRef="#br0" timeOffset="147346.5109">10082 13500 1842 0,'0'0'236'0,"0"0"-155"16,0 0-21-16,0 0 10 15,0 0 23-15,0 0-11 16,31-19-45-16,-5 8-25 15,11-3-11-15,3 0 0 16,2 0-1-16,1 2-47 16,-3 0-77-16,-1 2-114 0,-9 5-324 15,-12 0-337-15</inkml:trace>
  <inkml:trace contextRef="#ctx0" brushRef="#br0" timeOffset="147528.9085">10113 13723 1783 0,'0'0'217'15,"0"0"-163"-15,0 0-29 0,0 0 13 16,0 0 26 0,0 0-16-16,106-22-37 0,-30-7-11 15,-12 5-233-15,-6-4-632 0</inkml:trace>
  <inkml:trace contextRef="#ctx0" brushRef="#br0" timeOffset="153734.1898">7570 11367 1382 0,'0'0'164'15,"0"0"-128"-15,0 0-11 16,0 0 118-16,0 0-29 15,0 0-28-15,-52-37-11 16,41 35-27-16,-5 1-1 16,-5 1-19-16,-3 0-1 15,-7 3 1-15,-5 11 4 16,-4 6-1-16,-5 5 2 16,2 5-14-16,-5 7 12 15,2 7-3-15,-3 3 6 0,4 4-2 16,3 3-1-16,1 4 0 15,6-4-1-15,2 1-12 16,5 1 2-16,3-1 0 16,2 1-5-16,2 2 5 15,2-2-9-15,4-1-1 16,0 0 1-16,3 0-1 16,0 0-1-16,2 0-3 15,1 1 0-15,0 2 3 16,0 0-8-16,3-1 6 15,0 2-6-15,0 2 1 16,3-2-1-16,0-3 5 16,0-4-5-16,1-2-1 15,2-2 0-15,-1-4 1 0,-2-1 5 16,0-1-6-16,-1-3 0 16,-2 0 2-16,-2 1 4 15,-1-2-5-15,2-1 0 16,1-2 0-16,0 0-1 15,-1 0 0-15,4-1-1 16,0-1 0-16,-2 2 1 16,0 1-1-16,1 0 0 15,-1 3 0-15,1 2 1 16,3-1-1-16,-1 2 0 16,2 2-1-16,0-1-4 0,3-2 6 15,9 3 0 1,2-4 0-16,3 0 0 15,4-2 0-15,0-1-1 16,6-4 1-16,1-2-1 0,5-3 0 16,5-2-11-16,3-5 5 15,1-4 6-15,7-4 0 16,2-6 0-16,3-4 0 16,1-3-14-16,1 0 14 15,-1-5-5-15,1-7 5 16,-2-3-6-16,-1 1 6 15,2-1 1-15,0 0 0 16,-2-1 1-16,2 1-1 16,-4 1 0-16,-6-1 1 15,-2 1-1-15,-9-1 1 16,0 1-1-16,-5-1 0 0,-4 1 1 16,-1-4 0-16,-3 1 0 15,2 0-1-15,0-1 1 16,1-1-1-16,-2-1 10 15,2 0-2-15,0-4 6 16,-3-2-5-16,-2-6-7 16,1-2 8-16,-1-6-4 15,-1-4-4-15,1-1-2 16,-2 0 6-16,-1 1 2 16,-1 2-1-16,-2 2 8 15,-2 1-3-15,-2-1-5 16,-1 1-5-16,-4-4 4 0,-3-1 3 15,-1-2-9 1,0-6 11-16,0 1-4 0,-3-1-1 16,-3 1 0-16,1 3 2 15,0 4-1-15,2 1 1 16,-2 2-7-16,2-1 7 16,0-4-7-16,0 0 5 15,2-4 0-15,-2-1 0 16,0-3-5-16,3 1 6 15,0 3-7-15,0 1 7 16,0 3-6-16,0 2-1 16,0 2 1-16,0 1 1 15,0-3-2-15,0 1 0 0,0-5 0 16,0 1 0-16,-4-3 0 16,-2 3 1-16,0 1 5 15,-1 2 1-15,3 2-6 16,-3 3 8-16,1 2-1 15,-2 0-7-15,-2-4 11 16,-2-1-4-16,-1 1-2 16,-2 0 0-16,-2 3-6 15,-1 1 8-15,-3 4-7 16,0-1 0-16,-1 3 8 16,-3 3-1-16,1 1-8 15,0 4 5-15,-3 3-4 16,0 5 4-16,-1 4-5 15,-5 1 0-15,-7 5-1 0,-5 3-8 16,-8 2 8 0,-21 5 0-16,-21 17-6 0,-22 10-46 15,-3-2-117-15,30-10-324 16,26-11-1100-16</inkml:trace>
  <inkml:trace contextRef="#ctx0" brushRef="#br0" timeOffset="160618.2294">13666 12055 854 0,'0'0'176'0,"0"0"-24"16,0 0-3-16,0 0-46 16,0 0 15-16,0 0-26 15,-52-1 2-15,41 1 3 16,0 0-18-16,0 4 0 15,-1 2-7-15,0-2-19 16,2 3-11-16,-5 0-11 16,1 1 3-16,-1 0-4 15,2 3-5-15,-2-2-4 16,3 3-8-16,0-1 0 16,1 2 1-16,0 1-7 0,-1 2 2 15,3-2 0-15,0 6 1 16,0 0-2-16,0 3 1 15,2 1-8-15,1 1 9 16,0 1-9-16,0-1 1 16,2 0 5-16,1 1-6 15,-1 0 1-15,3-3 5 16,-1 3-7-16,2-1 1 16,0 1 0-16,0 4 0 15,0 0 1-15,7 1-1 16,0-3 1-16,2 0-1 15,1-1 8-15,2-3 0 16,4 0-8-16,2-2 26 16,1-3-4-16,1-1-8 15,1-3 11-15,0-2-12 0,0-3-2 16,0-3 0-16,-3-2-3 16,-2-2-3-16,1-1 9 15,-1-2 31-15,1 0-19 16,-1 0-5-16,4-8-1 15,-1-1 3-15,1-4-9 16,3-1-9-16,-5-2 4 16,4-2 1-16,-3-3-1 15,-1 1-2-15,-1-4-7 16,-3-2 5-16,1-2-4 16,-2-2 8-16,-3 1-8 15,0-3 10-15,-1-3-5 16,-3 2 1-16,-1 0 1 15,-2-2 0-15,0 1 7 16,-3-2-3-16,0 0-4 0,0 0 3 16,-3-3 5-16,-5 5-7 15,-1-3 1-15,-1 6-2 16,-4 1 1-16,2 3 2 16,-2 2-1-16,0 5-11 15,-2 1 1-15,2 5 5 16,-2 0-5-16,2 4 0 15,0 2 8-15,0 1-9 16,2 3-2-16,0 1 2 16,2 1 1-16,-2 2-1 15,0 0-1-15,0 0-24 0,-13 10-96 16,2 3-251 0,-3-3-916-16</inkml:trace>
  <inkml:trace contextRef="#ctx0" brushRef="#br0" timeOffset="164697.8101">11773 13311 666 0,'0'0'130'0,"0"0"-26"16,0 0 65-16,0 0 9 16,0 0-35-16,0 0-19 15,-7-7-21-15,7 7-48 16,-2 0-17-16,2 0-17 16,0 0-14-16,-1 8-6 15,-1 12 16-15,1 6 21 16,-1 8 13-16,2 7-3 15,0-1-17-15,0 2 7 16,0-1-1-16,0-2-11 16,0-5-4-16,0-6-1 0,0-6-4 15,0-4-3-15,0-5-3 16,0-5-9-16,0-3 7 16,0-2-1-16,0-2-7 15,8 1 7-15,2-1 1 16,8-1 20-16,4 0-2 15,7 0-10-15,7 0-8 16,4 0-8-16,6 3 1 16,4 1-1-16,5 0 1 15,0 2-1-15,1-1 5 16,3 2-6-16,0-4 0 16,4 3 6-16,2-2 6 15,3 3-2-15,-1-4-4 0,4 1 4 16,0 1 1-16,-1-3-5 15,1 3-5-15,-1-1 4 16,1-1-4-16,1 4 4 16,2-3-5-16,0 2 0 15,0-3 1-15,3 2 0 16,-4-1-1-16,2-1 10 16,-1-1-9-16,1 1 1 15,-1 1 8-15,-1-1-4 16,2 0 12-16,9 1 22 15,14 1-22-15,11 0-8 16,6 0-9-16,-5-1 6 16,-12-1-5-16,-10 2 12 15,-3-3 4-15,-14 1-4 0,-10-2-7 16,-12 1 8-16,-4-2 1 16,8 0-1-16,7 0 0 15,4 0-8-15,-4 0-5 16,-8 0 10-16,-3-5-6 15,-3-1 1-15,-5 1 5 16,-2-1 2-16,-4 1 14 16,1-1-9-16,-1 2-4 15,0-1 3-15,0 0-12 16,-2 2 9-16,-4-1-6 16,-2 1 0-16,-2 1-3 0,-6-3 3 15,-2 3 7 1,-2-1-7-16,-3-2 7 0,-1 3 1 15,-1-3 1 1,-1 0-2-16,2 2-2 0,-3-3-13 16,1 1 11-16,-3 0-6 15,0-2-5-15,0 2 5 16,0-4-6-16,-1-2 1 16,-2-2 9-16,0-4-4 15,0-3-4-15,-2-7-1 16,1 1 0-16,-2-5 5 15,0-4-5-15,0 1 0 16,0-3 1-16,0-1 5 16,0-3-5-16,0-2-1 15,0-2 0-15,0-5-1 0,0-1 0 16,0-6-1-16,0-2 0 16,0-1 1-16,0-3 1 15,0 4-1-15,0 0 0 16,0 0 1-16,0 1 0 15,1-2 0-15,5 5 1 16,0 2-1-16,-2 2 0 16,1 3 1-16,-2 1 5 15,3 3-6-15,-3-2 0 16,0 0 0-16,-3 2 0 16,0-1-1-16,0-1 1 15,0 0-1-15,0 2 0 16,-2 3 0-16,-2 3 0 0,-2 4 0 15,0 5 0 1,1 2 0-16,-2 2 0 0,0 3 1 16,1 1 0-16,-3 2-1 15,1 3 0-15,-1 2 0 16,2 0 0-16,-4 2-1 16,1 1 1-16,-1 0 1 15,-2 2-1-15,0-2 2 16,-6 2-2-16,-1-3 1 15,-6 2-1-15,-5-1-1 16,-5-1 1-16,-5 2-1 16,-3 2 0-16,-5-1 1 15,0 1 0-15,-6 0 0 16,1-1 1-16,-2 2-1 0,0-1 0 16,-2-1 1-16,-3 2-1 15,-3-1-1-15,-5 3 1 16,-16 1 0-16,-16-5 0 15,-23 0 0-15,-6-2 0 16,2 1-1-16,9-1 2 16,9-2-1-16,-3 4 0 15,-2-5 0-15,-1 1 1 16,2 3-1-16,6-2-1 16,2 4 1-16,5 1-1 15,1-1 1-15,4 2 0 16,0 2 0-16,5-1 0 15,3 0 1-15,2 2-1 16,-2 3 1-16,2-3 0 16,-4 3-1-16,4 0 0 0,-1 0 0 15,-2 0-1-15,17 0-4 16,8 0 5-16,12 0 0 16,1 3-1-16,-12 3 1 15,-5 1 1-15,-5 2-1 16,5 0 1-16,6-1-1 15,7 0 1-15,7 1-1 16,8-1 0-16,7-1 0 16,7 0 0-16,6 0-1 15,1 0 1-15,3 0-1 16,4 1-8-16,-1-3 8 0,4 1 1 16,4-3-1-1,2 0 1-15,0-2-6 0,2 2 6 16,-1 2-1-16,-1 2-5 15,-2 6-3-15,0 2 8 16,-1 8-6-16,-1 3 7 16,2 2 0-16,-2 4 0 15,2 1-6-15,-1 0 5 16,2 4 1-16,-1 2 1 16,2 6-1-16,2-1 0 15,-1 2 0-15,0 0 0 16,2 0 0-16,0-2 0 0,0-1-1 15,0 0 0 1,0 2 1-16,0-2 0 0,0 1 0 16,0 1-2-16,5 1-5 15,0-2 6-15,-2 2 0 16,0-1 0-16,0-1-1 16,0 1 1-16,0-3 0 15,0 0 1-15,-1 0-1 16,1-4 1-16,0-2-1 15,-1-2-1-15,0-3 1 16,2 0 0-16,-2-1 0 16,-1-1 0-16,1-3 1 15,-1 1 0-15,2-2-1 16,0 1 1-16,1-2-1 16,-1-1 0-16,2 0 0 0,-1-1 0 15,1 1 1-15,-2-2-1 16,3 0 1-16,0 1 0 15,-2-3 0-15,2 3-1 16,0-3 0-16,0 1 0 16,3-2-4-16,-2 2 4 15,3 0 1-15,-3-2 0 16,3 1-1-16,-1-1 0 16,1-1 1-16,0 1-1 15,0-3 0-15,-1 3 1 16,1-3 0-16,0-1 0 15,-3 0-1-15,1 0 1 16,3-1 0-16,-2-1 0 16,1 0 0-16,1-2 0 15,0 0 0-15,0-1 0 0,0-1 0 16,-2-1 1-16,3-2 0 16,-3-1-1-16,0-1 2 15,0 0-1-15,0 1 7 16,1-4-2-16,-2 0-5 15,0 0 5-15,-2 0-5 16,1 0 0-16,-3 0 0 16,3 0 0-16,4 0 1 15,1 0 4-15,1 0-4 16,1 0 5-16,2-4-6 16,-2 1-1-16,-1 0 1 15,2 1 0-15,-3-3 0 16,4 3 1-16,-2-3-1 0,2 1 0 15,-2-1-1 1,3-6 0-16,-3 0-142 0,-4-4-469 0</inkml:trace>
  <inkml:trace contextRef="#ctx0" brushRef="#br0" timeOffset="169462.2143">15711 10122 952 0,'0'0'125'0,"0"0"-38"16,0 0 55-16,0 0-16 16,0 0-5-16,0 0-34 15,-6-4-49-15,11 4-29 16,5 0-8-16,8 8 5 16,6 3 20-16,9 1 29 15,8 3 11-15,10 0-15 16,18 2-7-16,23 2 11 15,26-1-12-15,10 2-9 16,2-3 7-16,-10 0-11 16,-10 0-8-16,-3 1-6 15,-2 0-4-15,-5 0-5 16,-2 0-5-16,-6-1-1 0,-2-4 5 16,-1 0-5-16,2 1 0 15,2 0 0-15,5-2 0 16,2 1 6-16,0 1 15 15,3 0-13-15,-1 0 0 16,0 3-9-16,3 3 2 16,1 1 4-16,3 0-6 15,-1 0 9-15,2-1 7 16,-3-2-2-16,-4-2-1 16,0 0 5-16,0-4-3 15,-2-2-8-15,3-3 24 16,-1-2-9-16,3 0-4 15,-4-2 3-15,1 1-12 16,-2-4 1-16,-1 5-8 0,0-5 8 16,-6 0 2-16,-1 0 0 15,-5 0 4-15,-2 0-7 16,0 0-3-16,-2-5-4 16,1-1 5-16,-3 2 6 15,2 2-5-15,-2-2-7 16,1 1 9-16,2 0 8 15,0 1-6-15,3-1 4 16,3 1-2-16,-1 0-1 16,-1-1 1-16,2 1-4 15,-2 0 2-15,1 0-6 0,-2 1 6 16,-3-2-6-16,-3 2 1 16,2-2-6-16,-16 2 1 15,-11-1 7-15,-8 0-9 16,-4 2 9-16,10 0-3 15,7 0 0-15,8-1 3 16,1 1-9-16,-6-2 1 16,-3 0 1-16,-4-2 5 15,-6 1-6-15,0-2 7 16,-1-1 2-16,-5 0-3 16,3-2 5-16,-4 2-3 15,3-2 2-15,-2 1-2 16,-3 2-8-16,-1-2 8 0,0 1-1 15,-5 2 2 1,1-1 4-16,-2-2 5 0,0 2-3 16,-1 0-2-16,-1-2-2 15,-1 0-3-15,-3 1 6 16,0-1-3-16,-2 1-3 16,-2 0 0-16,0 1-2 15,-3-1 1-15,-2 0 2 16,1 1 7-16,-4 1-7 15,0-2 6-15,-2 0-2 16,0 1-7-16,0 1 2 16,-2-2 2-16,2-1-4 15,-3 3-1-15,0-2-5 16,0 1-1-16,-2 0 6 16,2 1-6-16,-4-1 1 0,0 2-1 15,-3 1 1-15,2 0-1 16,-4 2 1-16,-1-1-1 15,0 1 0-15,-3 0 0 16,2 0 0-16,-2 0-1 16,0 0-1-16,0 0-8 15,0 0 8-15,0 0-8 16,0 0 2-16,0 0-1 16,0 0 0-16,0 0 2 15,0 0-1-15,0 0 1 16,0 0-9-16,0 0 2 15,0 0-4-15,0 0-4 0,0-2-17 16,0 1-25-16,-26-8-87 16,-1-3-188-16,-4-2-404 0</inkml:trace>
  <inkml:trace contextRef="#ctx0" brushRef="#br0" timeOffset="177017.6978">19049 11293 1711 0,'0'0'340'15,"0"0"-95"-15,0 0-101 16,0 0-119-16,0 0-7 15,-23 103 100-15,10-12-16 16,-3 12-40-16,1-17-27 0,2-20-5 16,4-28-6-16,1-1-15 15,1 1-3-15,-2 4-4 16,1 0-2-16,4-9-72 16,4-14-191-16,0-9-111 15,3-10-587-15</inkml:trace>
  <inkml:trace contextRef="#ctx0" brushRef="#br0" timeOffset="177303.8997">19128 11529 1213 0,'0'0'215'16,"0"0"-68"-16,0 0 23 0,0 0-18 15,-68 97-16 1,43-68-37-16,0-3-36 0,2-5-14 15,3-7-6 1,8-4-10-16,6-6 1 0,5-2-6 16,1 1-5-16,0 1-14 15,9 3-9-15,8 5 17 16,6 4 30-16,9 2 1 16,6 2-11-16,2-1-19 15,2 0-12-15,4-2-5 16,1-4-1-16,21-9-108 15,-12-2-215-15,-9-2-547 0</inkml:trace>
  <inkml:trace contextRef="#ctx0" brushRef="#br0" timeOffset="177484.9753">19652 11662 929 0,'0'0'628'15,"0"0"-472"-15,0 0-61 16,0 0-50-16,0 0-23 16,92-16-14-16,-71 13-8 15,-4 3-98-15,-7 0-206 16,-4 0-395-16</inkml:trace>
  <inkml:trace contextRef="#ctx0" brushRef="#br0" timeOffset="177662.9726">19553 11821 1247 0,'0'0'265'0,"0"0"-45"15,0 0-65-15,0 0-21 16,0 0-66-16,0 0-7 16,0 0-4-16,111 7-35 15,-64-7-22-15,19-9-63 16,-15-2-423-16,-6-3-638 0</inkml:trace>
  <inkml:trace contextRef="#ctx0" brushRef="#br0" timeOffset="177913.4142">20213 11497 1744 0,'0'0'341'0,"0"0"-204"16,0 0-32-16,0 0 90 16,1 89-11-16,2-43-67 15,3 3-35-15,-1-1-34 16,-1-4-27-16,-1-5-15 16,-1-1-5-16,-2-4-1 15,1-2-10-15,4-1-135 16,2-6-345-16,-1-13-591 0</inkml:trace>
  <inkml:trace contextRef="#ctx0" brushRef="#br0" timeOffset="179985.6031">20574 11740 1204 0,'0'0'336'0,"0"0"-76"16,0 0-77-16,0 0-85 15,0 0-27-15,0 0-39 16,0 0-17-16,4-8-9 16,14 8-6-16,7 0-15 15,30 0-158-15,-4 0-310 16,-2-2-533-16</inkml:trace>
  <inkml:trace contextRef="#ctx0" brushRef="#br0" timeOffset="180161.1185">21369 11726 1726 0,'0'0'243'0,"0"0"-60"15,0 0-84-15,0 0 2 16,0 0-42-16,0 0-46 16,0 0-13-16,85-1-102 15,-38 1-103-15,-8 0-343 16,-5 0-540-16</inkml:trace>
  <inkml:trace contextRef="#ctx0" brushRef="#br0" timeOffset="180313.9375">21925 11740 1570 0,'0'0'227'15,"0"0"-48"-15,0 0-91 16,0 0-49-16,0 0-39 15,0 0-133-15,103-10-199 16,-69 2-495-16</inkml:trace>
  <inkml:trace contextRef="#ctx0" brushRef="#br0" timeOffset="180816.0688">23062 11352 1005 0,'0'0'227'15,"0"0"-98"-15,0 0 78 16,0 0-59-16,0 0-48 15,0 0-62-15,0 0-8 16,-78-8 47-16,50 28 5 16,-1 2-14-16,4-1 6 15,4 0 5-15,9-2-17 16,8-3-11-16,4-4-16 0,0 0-9 16,7 1 46-16,8-2 25 15,6 4-3-15,3-1-30 16,1 6-28-16,2 2-12 15,-1 4-8-15,-1 1-5 16,-4 2-4-16,-7 0 1 16,-5-4-1-16,-9-3 2 15,0-2 1-15,-4-2 5 16,-14-2 0-16,-3 0 0 16,-1-5-7-16,-4-3-2 15,1-4-5-15,1-3 5 16,2-1-5-16,5-3-1 15,3-11-54-15,5-23-94 16,4 4-200-16,5-2-447 0</inkml:trace>
  <inkml:trace contextRef="#ctx0" brushRef="#br0" timeOffset="181088.9101">23023 11300 1746 0,'0'0'304'15,"0"0"-133"-15,0 0 25 16,116-15 7-16,-61 12-68 16,2 0-46-16,3 1-28 0,-2 1-4 15,-5 1-12-15,-3-1-19 16,-7 1-14-16,-7 0-11 15,-9 0 1-15,-8 0-1 16,-13 0-1-16,-20 0-87 16,-17 0-281-16,-16 0-714 0</inkml:trace>
  <inkml:trace contextRef="#ctx0" brushRef="#br0" timeOffset="183571.758">19189 12702 1739 0,'0'0'232'0,"0"0"-131"0,0 0 22 15,0 0-25-15,0 0-23 16,0 0-36-16,86-53-20 16,-52 38-11-16,-2-2-7 15,-2 0 0-15,-5-3 5 16,-8 0 2-16,-8 0-7 15,-7 1 8-15,-2 2 60 16,-6 2 5-16,-16 6-7 16,-7 4-13-16,-8 5-21 15,-4 7-5-15,-3 17-3 16,6 12 10-16,6 8-4 16,11 7-9-16,12 4-10 0,9 2-10 15,13-1-1 1,14-4 5-16,12-8-6 15,4-6-15-15,2-9-106 0,9-14-171 16,-10-9-221-16,-12-6-362 0</inkml:trace>
  <inkml:trace contextRef="#ctx0" brushRef="#br0" timeOffset="184006.88">19552 12604 935 0,'0'0'786'15,"0"0"-682"-15,0 0 19 16,0 0-63-16,0 0 1 16,0 0 25-16,0 0 1 15,45 76-5-15,-45-44 1 0,0 4 5 16,-10-2-20-16,-3-5-30 16,1-3-22-16,2-6-13 15,3-8-2-15,5-5-1 16,2-5 0-16,5-2-21 15,18-14-94-15,7-12 22 16,6-11-11-16,1-5 15 16,-3-3 21-16,-4-1 36 15,-9 4 22-15,-3 6 10 16,-9 6 57-16,-4 7 44 16,-4 7 23-16,-1 10 32 15,0 5-54-15,0 1-64 16,0 7-37-16,-6 17 13 0,-1 7 36 15,-1 8 2-15,4 3-19 16,2 3-13-16,2-1-13 16,0-3-1-16,14-6-6 15,5-7 0-15,8-6-18 16,1-10-132-16,17-12-105 16,-5-4-108-16,-7-14-455 0</inkml:trace>
  <inkml:trace contextRef="#ctx0" brushRef="#br0" timeOffset="185701.9731">20072 12571 1453 0,'0'0'284'0,"0"0"60"15,0 0-102-15,0 0-70 0,0 0-93 16,0 0-15-16,0 0 4 16,-75 78-8-16,57-43-17 15,6 2-13-15,3 1-12 16,6-5-9-16,3-3-8 15,0-5 0-15,6-10 0 16,7-5-1-16,3-10-30 16,2 0-18-16,-1-13-9 15,2-13-43-15,-5-10 1 16,0-6 36-16,-3-1 37 16,-3 5 17-16,-1 6 9 15,-4 10 8-15,-2 7 46 0,1 8 26 16,-2 7-36-1,1 0-44-15,1 6 9 0,0 13-9 16,5 7 44-16,0 5-13 16,5 1-13-16,0-1-5 15,6-2-5-15,0-2 1 16,1-8-9-16,3-9 0 16,-2-8-42-16,-1-2-89 15,-2-11-51-15,-1-16-2 16,-4-7-7-16,-1-8 34 15,-4 0 103-15,-2 2 54 16,-2 9 88-16,0 4 76 16,-3 13 5-16,0 6-15 15,0 5-20-15,0 3-81 16,0 8-45-16,0 13 13 0,0 7 61 16,0 6-14-16,0 3-22 15,0-1-19-15,0-3-12 16,8-6-14-16,1-5 1 15,2-8 4-15,2-7-5 16,-1-7-1-16,4-9-16 16,3-13-20-16,1-7-32 15,4-7-20-15,0 1 15 16,-1-1 19-16,-1 7 29 16,-1 5 24-16,-8 7 0 15,-5 6 0-15,0 7 1 16,-5 4 0-16,0 0 1 15,2 2 5-15,1 14 40 0,3 3 5 16,1 4-1-16,1 2-9 16,4 1-4-16,1 1-15 15,5-2-13-15,3-1 0 16,3-6-1-16,1-6 0 16,-3-6-8-16,-1-6-16 15,-4 0-47-15,-7-14 0 16,-1-3 35-16,-8-2 27 15,-1 4-5-15,-1 0 6 16,-2 7 6-16,0 4 20 16,0 3-13-16,0 1-13 15,1 0-15-15,6 6 14 0,4 4 1 16,7 2 1 0,8-3 6-16,13-3-5 0,5-4 2 15,6-2-4-15,-2-6-49 16,-4-14-25-16,-5-5 16 15,-11-5 22-15,-10 2 23 16,-6 4 13-16,-8 7 35 16,-2 9 72-16,-2 8-31 15,0 0-41-15,-9 18-26 16,-9 11 19-16,0 12 17 16,-5 4-5-16,0 5-15 15,-3-3 2-15,4-3-7 16,4-10-11-16,2-3-9 15,5-11 1-15,4-8 0 0,0-7 0 16,7-5 8-16,0-6-8 16,0-19-1-16,0-5-19 15,14-2 7-15,-2 1 10 16,1 4 1-16,-3 8 1 16,-4 7 1-16,-3 7-1 15,0 5 1-15,0 0 0 16,4 11 5-16,3 6 14 15,4 1-3-15,4 2 3 16,4-1-8-16,3-5-11 16,1-4 10-16,4-5-5 15,-2-5 3-15,1-2-8 16,-3-18 0-16,1-14 5 16,-1-21-6-16,4-32-1 0,5-33 0 15,0-5 0-15,-7 21 1 16,-9 34 5-16,-13 41 0 15,-4 16-4-15,-2 7 4 16,0 3 21-16,0 3-22 16,-8 12 4-16,-11 22-4 15,-2 12 27-15,1 8-2 16,3 5-11-16,11 3 1 16,6 0-1-16,1-4-6 15,23-6-10-15,9-8-1 16,7-10 5-16,6-14-6 15,2-12 11-15,1-8-5 16,-3-10-5-16,-2-12 0 16,-7-5-1-16,-7-1-1 15,-5 1 0-15,-7 7 1 0,-9 6 1 16,-6 6-1-16,-3 8 0 16,-5 0-7-16,-17 14 7 15,-8 11 7-15,-4 11 1 16,0 6-2-16,10 2 1 15,5-1-1-15,11-4 2 16,8-3 5-16,0-6 13 16,22-5-1-16,13-5 16 15,12-8 20-15,22-5-1 16,25-7-17-16,19-7-13 0,-8-8-9 16,-23-1-12-1,-27 5-8-15,-22 2 8 0,-5-3-8 16,-1 0-1-1,-11-2 0-15,-13 2-39 0,-6-2-93 16,-77-10-61-16,2 4-338 16,-16-3-1682-16</inkml:trace>
  <inkml:trace contextRef="#ctx0" brushRef="#br0" timeOffset="200119.6988">18520 13455 705 0,'0'0'1117'0,"0"0"-873"16,0 0-155-16,0 0-44 15,-11 132 103-15,-5-22 2 16,-3 13-41-16,-4-7-19 15,2-18-37-15,3-32-10 16,6-16-30-16,4-12-1 16,5-7-7-16,0 2-5 0,3-6-130 15,0-5-130-15,1-22-114 16,12-14-240-16,-2-15-206 0</inkml:trace>
  <inkml:trace contextRef="#ctx0" brushRef="#br0" timeOffset="200375.8628">18523 13833 446 0,'0'0'580'0,"0"0"-484"16,0 0-25-16,0 0 114 15,0 0 35-15,-53 78-67 16,31-58-16-16,0 0-21 16,-1-6-18-16,4-1-21 15,4-7-24-15,6-1 13 0,6-3-1 16,3-1-7-16,0 4-29 15,8 2-28-15,13 10-1 16,5 4 10-16,7 6 4 16,4 2-4-16,4 0 1 15,1 1-4-15,1-4-7 16,23-4-26-16,-11-6-225 16,-8-11-584-16</inkml:trace>
  <inkml:trace contextRef="#ctx0" brushRef="#br0" timeOffset="200558.497">18908 14001 1341 0,'0'0'505'0,"0"0"-353"0,0 0-33 15,0 0-87-15,0 0-22 16,110-26-10-16,-58 12-120 15,-10 3-184-15,-9 2-684 0</inkml:trace>
  <inkml:trace contextRef="#ctx0" brushRef="#br0" timeOffset="200764.8469">19324 13793 1570 0,'0'0'303'15,"0"0"-31"-15,-19 73-39 16,15-31-63-16,4 5-4 0,0-1-49 16,4 3-56-16,12-3-30 15,-2 0-16-15,3-4-9 16,-2-5-6-16,-2-7 0 16,3-9-120-16,-2-10-254 15,-2-11-472-15</inkml:trace>
  <inkml:trace contextRef="#ctx0" brushRef="#br0" timeOffset="201381.7751">19280 13397 874 0,'-86'-25'787'0,"-17"0"-641"16,-19 4 126-16,0 9-82 15,-4 7-21-15,-13 5-41 16,-13 0-19-16,-9 12-21 16,3 10-17-16,7 10 11 15,17 9-23-15,15 15-23 16,15 14-8-16,20 17-12 16,24 22-14-16,23 9-2 15,23 13 9-15,14 5 5 16,13 6-2-16,21 7 3 0,15 2 1 15,14-1-5 1,13-10-1-16,16-16-10 0,19-21 0 16,20-26-7-16,19-23 7 15,15-20 0-15,18-27 20 16,14-13 10-16,7-30 0 16,5-14 6-16,-9-11-21 15,-20-8-9-15,-26-10 1 16,-32-8 4-16,-29-6-5 15,-29-4-5-15,-18-4 18 16,-13-10-11-16,-17-8 3 16,-11-5 3-16,-5 3-13 15,-20-1 5-15,-18 7 1 16,-14 7 7-16,-11 8-7 0,-15 13 2 16,-5 17 0-16,-5 14-1 15,-2 14-8-15,0 12 6 16,3 13-4-16,-3 7-2 15,2 10 0-15,12 0 0 16,15 0 0-16,15 0-12 16,0 9-17-16,-5 1-33 15,-4 0 2-15,-4 5-23 16,9 0-35-16,-2 8-69 16,14-3-267-16,9-6-241 0</inkml:trace>
  <inkml:trace contextRef="#ctx0" brushRef="#br0" timeOffset="210244.2729">3777 13496 2114 0,'0'0'198'0,"0"0"-177"16,0 0-15-16,0 0-5 16,119-96-1-16,-71 71 0 15,6 0-42-15,13-8-167 16,-13 9-160-16,-17 2-519 0</inkml:trace>
  <inkml:trace contextRef="#ctx0" brushRef="#br0" timeOffset="210443.3359">3860 13727 1928 0,'0'0'238'16,"0"0"-179"-16,0 0 62 15,0 0 72-15,145-67-51 16,-14-1-83-16,29-19-29 15,22-9-30-15,3-2-49 16,-52 27-247-16,-23 5-1124 0</inkml:trace>
</inkml:ink>
</file>

<file path=ppt/ink/ink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14T05:50:31.591"/>
    </inkml:context>
    <inkml:brush xml:id="br0">
      <inkml:brushProperty name="width" value="0.05292" units="cm"/>
      <inkml:brushProperty name="height" value="0.05292" units="cm"/>
      <inkml:brushProperty name="color" value="#FF0000"/>
    </inkml:brush>
  </inkml:definitions>
  <inkml:trace contextRef="#ctx0" brushRef="#br0">15717 8088 970 0,'0'0'162'16,"0"0"-81"-16,0 0 51 15,0 0-29-15,-104-68 12 16,71 51-25-16,-2 0 3 16,0 1 29-16,4-1-37 15,-1 1-5-15,4 2-1 16,2-2-18-16,1 3-13 16,-3-3-11-16,-2 1-4 15,-2-2 41-15,-8 1-47 0,-3 2-11 16,-8 1-9-16,-4 3-6 15,-10 0 5-15,-3 4 0 16,0 0 8-16,-4 1 0 16,1 3 10-16,2-1 0 15,1 3-9-15,4 0 3 16,3 0 8-16,5 0-11 16,7 8-1-16,4 4-4 15,3 4-4-15,5 6 2 16,1 6 0-16,2 7-7 0,2 8 5 15,1 4 1 1,3 7-1-16,4 4 11 0,3 4-4 16,7 5 2-16,3-1 6 15,6 0-5-15,5-4-5 16,0-4-5-16,12-5-5 16,6-3 13-16,7-3-8 15,5-5 3-15,5-1-8 16,2-3 17-16,10-3-8 15,4-2-2-15,2-4 4 16,5-4-3-16,1 0 7 16,1-7-2-16,0-1-2 15,-4-5 3-15,-1-3-1 16,-1-1-5-16,-5-6 5 16,2-1-2-16,-2-1-2 15,-2 0 1-15,-2 0 2 16,-1 0-4-16,-2-3 3 0,-1-4 2 15,0-2-1-15,-2-4 2 16,2-4-4-16,0-3 2 16,-1-3-1-16,2-4-11 15,0 0 10-15,-1-3-10 16,-4-1 7-16,-1-2-2 16,-1-1-5-16,-5 1-1 15,-1-1 1-15,-5 0 0 16,-3-1 1-16,-8 1 7 15,0-2-8-15,-6-3 7 16,-3-2-7-16,-4 0 1 0,0 0-1 16,0 2 0-1,-4 3-1-15,-6 4 0 0,-4 2 1 16,-1 3-1-16,-3 3 0 16,-3-1 0-16,-2 1 0 15,-6 2 5-15,-2 1-5 16,-5 1 1-16,-4-2-1 15,-1 5 1-15,-2-2 0 16,0 2-1-16,-2 3 0 16,3 1 1-16,-2 2-1 15,0 1 0-15,4 3-1 16,0-1-9-16,3 5 4 0,2 1 0 16,2 2-3-1,2 0-5-15,3 0-8 0,1 0-20 16,9 0-19-16,3 5-27 15,2 0-60-15,5 7-92 16,2-2-89-16,3-1-482 0</inkml:trace>
  <inkml:trace contextRef="#ctx0" brushRef="#br0" timeOffset="3244.9105">16453 10144 504 0,'0'0'212'15,"0"0"-78"-15,0 0 11 16,0 0 9-16,0 0-28 0,0 0 38 16,-14-69-7-16,10 62-7 15,0-1 40-15,1 5-18 16,2 2-22-16,-2 1-46 15,-7 0-39-15,-2 9-32 16,-14 19-11-16,-16 28 75 16,-18 35 3-16,-11 27 2 15,1 11-16-15,7-12-13 16,16-29-15-16,16-31-3 16,8-13-16-16,2-7-15 15,-1 5-12-15,-2 5-10 16,-3 2 8-16,2-5-10 15,-7-7 0-15,-35-8-106 0,7-7-355 16,-5-18-1155-16</inkml:trace>
  <inkml:trace contextRef="#ctx0" brushRef="#br0" timeOffset="3797.0629">13988 11049 1837 0,'0'0'330'16,"0"0"-156"-16,0 0-6 15,0 85 27-15,-1-34-50 16,-4 7-29-16,1 3-47 0,1-1-11 15,-2-2-23 1,2-4-19-16,-4-4-10 0,1-7-5 16,-3-4-1-16,-1-10-1 15,-2-5-24-15,-3-9-59 16,-3-6-58-16,-16-13-162 16,4-16-308-16,0-6-706 0</inkml:trace>
  <inkml:trace contextRef="#ctx0" brushRef="#br0" timeOffset="3861.781">13583 11339 1617 0,'0'0'335'0,"0"0"-121"0,0 0-55 0,129-63-71 15,-67 47-21-15,6-1-35 0,2 3-23 16,-3 4-9-16,17 5-70 15,-19 1-202-15,-11 1-466 0</inkml:trace>
  <inkml:trace contextRef="#ctx0" brushRef="#br0" timeOffset="4694.6321">14266 11311 1023 0,'0'0'187'15,"0"0"33"-15,0 0-17 0,0 0-42 16,0 0-34-16,0 0-50 16,0 0-13-16,98 16-29 15,-77-30-14-15,-2-6-12 16,-2-4-7-16,-5-2 9 16,-5-2-10-16,-4 3 8 15,-3 3 6-15,0 5 70 16,-13 9 18-16,-8 7-34 15,-4 1-48-15,-5 9-6 16,-1 16 9-16,1 6 35 16,3 5 2-16,9 6 3 15,9 0-13-15,9-1-20 16,1-4-16-16,23-3 0 0,15-6-3 16,7-10-11-16,9-11 7 15,2-7-8-15,-5-9-18 16,-5-18-41-16,-11-7-17 15,-11-7-8-15,-9-2 12 16,-8 1 27-16,-8 6 30 16,0 8 15-16,-2 13-2 15,-10 10 2-15,-2 5 0 16,3 5 0-16,-1 11-2 16,7 6 2-16,5 2-2 15,0 2 1-15,11 1 1 16,10-1 0-16,0-3 1 15,-2 1 5-15,-2-4-6 0,-5-2 0 16,-5-3-1 0,-7-1-1-16,0 1 2 0,-10 1 8 15,-9 1 23-15,0 0-4 16,0 1 1-16,4 0-8 16,4-1-6-16,6 1-6 15,5-3-7-15,7-3 8 16,17-1 1-16,14-6 11 15,10-5-9-15,4-1-5 16,3-20-7-16,-5-10 0 16,-4-9-28-16,-7-21-17 15,-11 0 8-15,-7-3 15 16,-7 0 8-16,-7 16 14 16,-3 3 8-16,-2 15 51 15,-2 13 41-15,0 9 9 16,0 8-36-16,0 2-52 15,0 21-20-15,0 9 4 0,0 11 19 16,3 7 4-16,-1 1-9 16,2 3 1-16,-3-2-19 15,-1-5 6-15,0-3-7 16,-3-6 0-16,-10-6-64 16,-20-12-151-16,7-7-253 15,-4-13-823-15</inkml:trace>
  <inkml:trace contextRef="#ctx0" brushRef="#br0" timeOffset="4873.9319">14726 11393 1798 0,'0'0'216'0,"0"0"-158"15,0 0 53-15,132-10-5 16,-65 3-51-16,2-1-32 15,-2 1-15-15,0 1-8 16,-18 2-105-16,-16 0-474 0</inkml:trace>
  <inkml:trace contextRef="#ctx0" brushRef="#br0" timeOffset="5122.1424">14470 11867 1844 0,'0'0'322'0,"0"0"-238"16,0 0-44-16,0 0 143 16,133 2-17-16,-66-7-84 15,8-6-56-15,3-1-14 16,-12 2-11-16,3 1 0 15,-11 1-1-15,-15 2-188 16,-17 0-286-16,-18 4-491 0</inkml:trace>
  <inkml:trace contextRef="#ctx0" brushRef="#br0" timeOffset="5301.3456">14515 12068 1635 0,'0'0'284'15,"0"0"-116"-15,0 0 60 16,79 17 21-16,-9-17-67 16,22-3-91-16,-2-11-48 15,-11 0-25-15,-13 2-12 16,2 1-6-16,-11-1-79 16,-2 0-625-16</inkml:trace>
  <inkml:trace contextRef="#ctx0" brushRef="#br0" timeOffset="45086.5488">8829 9436 367 0,'0'0'942'0,"0"0"-758"15,0 0-50-15,0 0-72 16,88-100 68-16,-25 52-18 15,28-10-9-15,28-7-26 0,12-1-20 16,-3 9-15-16,-11 8-10 16,-22 9-7-16,-18 9-6 15,-18 9-4-15,-17 5-14 16,-8 3 0-16,-3 2 0 16,-1 1-1-16,-4 3 0 15,-12 5-36-15,-6 3-156 16,-6 0-392-16</inkml:trace>
  <inkml:trace contextRef="#ctx0" brushRef="#br0" timeOffset="170112.4688">4867 13662 825 0,'0'0'143'0,"0"0"-38"16,0 0 15-16,0 0 8 15,0 0-30-15,-1-25 36 16,-2 22-47-16,0 0 17 16,0 1-5-16,0-1-12 15,-3 0-10-15,1 0 1 16,-1-2-30-16,-4 2-17 0,0-2 2 15,-1 1-2-15,-4-1-3 16,0 2-7-16,-2 0 5 16,1-1 5-16,-1 3-10 15,-4 1 3-15,1 0-6 16,-2 0-1-16,-3 0-9 16,1 3 4-16,-3 7-6 15,-5 2-5-15,0 5-1 16,1 0 1-16,3 4 0 15,0-1 5-15,4 0-5 16,-1 2 1-16,4-1-1 16,3 1 0-16,0 2 0 15,2-4-1-15,1 3 6 16,3 2-5-16,-1-1-1 16,1 2 1-16,0-2-1 0,1-1 6 15,2 0-4-15,0 4 4 16,-1-2-5-16,1 1 0 15,0 2 10-15,-3 0-5 16,3 0 2-16,-1 2 3 16,-2-1 1-16,3 2-5 15,0 1-1-15,0-1 0 16,2 0-4-16,-1 3 5 16,5-2-1-16,1 0-5 15,2 1 5-15,0-1-5 16,0 1 1-16,5-2-1 15,6-1 0-15,2 1 0 16,0-1 0-16,4 1-1 0,-1 2 1 16,2 1 0-16,0 0-1 15,3 0 0-15,1-1 0 16,-2 0 0-16,4-2 2 16,-2-1-2-16,2-4 1 15,0-2 5-15,1-4-5 16,0-4 0-16,1-3 5 15,0-5-4-15,4-2 5 16,0-6-1-16,3 0 3 16,1 0 19-16,2-6 10 15,3-8-7-15,3-6-13 16,-2-6-5-16,-1-3-1 0,1-4-6 16,-4-1 2-16,-2 0-7 15,-4 0 9-15,-2 0-3 16,-4 2-5-16,-4 3-1 15,-4 2 11-15,-2-1-3 16,-3 1-1-16,-2-2 7 16,-1-2-5-16,0-1-4 15,-3 0 2-15,3-2-7 16,-1 0 0-16,-1 1 0 16,1 2 5-16,-2 1 0 15,-1-1-4-15,-1 0-1 16,-2 0 5-16,-1-3-5 15,0 0 1-15,0-1-2 0,0-3 13 16,0 4-7 0,-4-2 0-16,0 0 3 0,-2 4-8 15,-1 1 0-15,-2 0 7 16,1-1 5-16,-3 0-11 16,-2-1 4-16,1 1 0 15,-1 2 4-15,-1 3-1 16,0 2 11-16,-3 2-10 15,4 2-2-15,-2 4-2 16,2 5 0-16,2 0 9 16,2 4-5-16,-1 0-3 15,1 2-1-15,1 2 0 16,-2 2-4-16,5-1 5 16,-1 1 1-16,0 1-7 15,-1 1 6-15,-3 0-7 0,-1 0 0 16,-4 0 0-16,-1 0-1 15,-5 1 0-15,1 5 1 16,-4 2 0-16,2-3 0 16,-2 2 0-16,3-2 0 15,2 1 1-15,0 0-1 16,2-1 0-16,1 3 0 16,-2 0 0-16,-3 3-1 15,2 3 0-15,-1 3-22 16,1 0-45-16,2 2-37 15,6 7-107-15,6-3-99 16,2-7-387-16</inkml:trace>
  <inkml:trace contextRef="#ctx0" brushRef="#br0" timeOffset="189113.1336">4641 13748 1247 0,'0'0'329'16,"0"0"-97"-16,0 0-36 15,0 0-47-15,0 0-42 0,0 0 3 16,31-95-21-16,-6 54-22 15,7-7 1-15,2-8 5 16,3-7-13-16,0-2-27 16,1-4-8-16,-1-2-9 15,3 0-2-15,1 3 4 16,-1 4-17-16,3 5 7 16,-7 9-7-16,-3 10 1 15,-8 6-2-15,-5 4-30 16,-1 2-52-16,-8 4-116 15,-4-2-63-15,-6 6-220 16,-1 6-219-16</inkml:trace>
  <inkml:trace contextRef="#ctx0" brushRef="#br0" timeOffset="189344.7379">5009 12690 1355 0,'0'0'385'16,"0"0"-255"-16,0 0-2 15,0 0-30-15,0 0-40 16,0 0-10-16,84-28-11 16,-35 17-15-16,4 3-4 15,2 4 3-15,1 4-3 16,-4 1-1-16,-1 19-6 16,-11 12-2-16,-7 9-1 15,-11 10 3-15,-16 9-10 16,-28 30-1-16,-17-12-151 15,-13-11-470-15</inkml:trace>
  <inkml:trace contextRef="#ctx0" brushRef="#br0" timeOffset="307705.3807">6101 10348 1813 0,'0'0'215'0,"0"0"-151"15,0 0 73-15,0 0-41 16,0 0-43-16,0 0-23 16,7-29-21-16,26 15-9 0,12-1 0 15,9-1 0-15,4 3-13 16,-5 6-73-16,-9 4-84 16,-14 3-144-16,-24 3-167 15,-6 11-65-15,-8 3-44 0</inkml:trace>
  <inkml:trace contextRef="#ctx0" brushRef="#br0" timeOffset="307817.6241">6283 10357 464 0,'0'0'508'16,"0"0"-301"-16,-79 44-25 16,58-32 11-16,13-6-101 15,8-6-58-15,17 0-20 0,37-16 2 16,31-18-16-16,18-13 0 16,-12 6-310-16,-23 6-490 0</inkml:trace>
  <inkml:trace contextRef="#ctx0" brushRef="#br0" timeOffset="308024.5037">6576 9948 1348 0,'0'0'507'0,"0"0"-480"15,0 0-27-15,108 16 0 16,-45 1 12-16,4 9 47 15,-4 7 24-15,-3 6-11 16,-20 4-34-16,-23 6-20 0,-27 13-9 16,-110 30-9-16,-2-14-28 15,-27-5-561-15</inkml:trace>
  <inkml:trace contextRef="#ctx0" brushRef="#br0" timeOffset="308807.576">986 8911 730 0,'0'0'1278'16,"0"0"-1015"-16,0 0-64 15,0 0-91-15,0 0-66 16,0 0 3-16,0 92 71 15,-3-42-32-15,0 3-25 16,0 1-5-16,-4-1-15 16,4-2-22-16,-3-5-10 0,4-3 1 15,-3-2-8 1,3-7-9-16,2-4-123 0,0-9-246 16,0-11-642-16</inkml:trace>
  <inkml:trace contextRef="#ctx0" brushRef="#br0" timeOffset="309008.9059">1352 9283 1702 0,'0'0'384'0,"0"0"-188"16,0 0-80-16,0 0-62 15,0 0-36-15,0 0-18 16,100-59-20-16,-72 45-131 0,-3 3-389 16,-10 2-601-16</inkml:trace>
  <inkml:trace contextRef="#ctx0" brushRef="#br0" timeOffset="309157.9523">1334 9363 172 0,'0'0'1150'15,"0"0"-971"-15,0 0 10 16,0 0 21-16,0 0-71 0,0 0-73 16,110-32-46-1,-48-2-20-15,-8 6-208 0,-15 2-586 16</inkml:trace>
  <inkml:trace contextRef="#ctx0" brushRef="#br0" timeOffset="309386.2536">1602 9034 1600 0,'0'0'252'0,"0"0"-44"15,0 0-113-15,0 0-29 16,82 2 0-16,-47 15 29 16,-1 5 12-16,0 5-12 15,-5 5-13-15,-9 2-27 16,-12 1-19-16,-8 0-9 0,0 1-8 15,-17-3-8-15,-5-7-4 16,6-8-7-16,4-8-125 16,12-10-391-16</inkml:trace>
  <inkml:trace contextRef="#ctx0" brushRef="#br0" timeOffset="310014.226">2569 8940 1557 0,'0'0'479'0,"0"0"-224"15,0 0-95-15,0 0-54 16,0 0-52-16,0 0-34 15,0 0-12-15,50-17-7 0,-33 17-1 16,-2 0 1-16,-2 0-1 16,-4 8-6-16,-3 1-5 15,-4 3 1-15,-2 0 4 16,0 2 5-16,0 0 0 16,-2-2 1-16,-1-1 0 15,0-2-1-15,0-4 1 16,3 2 0-16,0-4 0 15,3 1 0-15,14 2 7 16,3 1 15-16,9 2 31 16,2 4 9-16,2 1-10 15,-2 0-8-15,-4 3-13 16,-2 0-7-16,-8 0-5 0,-4-2-1 16,-8 2 0-1,-5 0 6-15,-2-2 11 0,-19 1 6 16,-13-1-3-16,-7-3-16 15,-9-1-8-15,-7-4-14 16,-5-3-8-16,-32-2-77 16,14-2-193-16,8 0-845 0</inkml:trace>
  <inkml:trace contextRef="#ctx0" brushRef="#br0" timeOffset="313639.4354">816 9886 1445 0,'0'0'269'15,"0"0"12"-15,0 0-94 16,0 0-87-16,0 0-53 16,0 0-23-16,0 0-14 15,76-69-9-15,-49 69-1 0,-3 18 6 16,-6 6 15-16,-5 5-2 16,-7 5-4-16,-6 0-3 15,-3 2 6-15,-15-4-9 16,-4-2 3-16,-1-8 6 15,0-5-10-15,-1-7 6 16,5-7 4-16,2-3 14 16,1 0 52-16,4-13-11 15,1-3-34-15,4 3-10 16,4 2 1-16,3 3-6 16,0 6-14-16,0 2-10 15,16 0-6-15,5 11-2 16,8 4 7-16,-1 5 0 0,6 0 0 15,0 0-5-15,2-2 0 16,3-3-27-16,26-9-219 16,-8-6-275-16,-6 0-1215 0</inkml:trace>
  <inkml:trace contextRef="#ctx0" brushRef="#br0" timeOffset="314204.0633">166 8995 1189 0,'0'0'342'0,"0"0"-11"16,0 0-114-16,0 0-136 16,0 0-59-16,0 0-20 15,0 0 24-15,1 61 4 16,7-32-1-16,-2 0-14 0,1 1-12 16,-2-2 4-1,-5-2-7-15,0-9-135 0,0-8-500 0</inkml:trace>
  <inkml:trace contextRef="#ctx0" brushRef="#br0" timeOffset="314370.744">84 8797 1437 0,'0'0'298'0,"0"0"-112"15,0 0-129-15,0 0-57 16,0 0-9-16,0 0 3 15,0 0-4-15,63 42-147 16,-40-26-359-16,-5-7-741 0</inkml:trace>
  <inkml:trace contextRef="#ctx0" brushRef="#br0" timeOffset="314567.9134">241 8819 1358 0,'0'0'371'16,"0"0"-91"-16,0 0-163 15,0 0-80-15,0 0-30 16,0 0 52-16,0 0 23 16,60 100-26-16,-40-65-31 15,-2 3-10-15,-5-4-14 16,-2 0 5-16,-4-1-6 16,-7 2-97-16,0-11-239 0,-10-7-347 0</inkml:trace>
  <inkml:trace contextRef="#ctx0" brushRef="#br0" timeOffset="314737.6979">141 9019 1355 0,'0'0'272'0,"0"0"-83"15,0 0-108-15,0 0-56 16,86-55-17-16,-49 38-8 15,17-3-66-15,-9 3-227 16,-7 1-407-16</inkml:trace>
  <inkml:trace contextRef="#ctx0" brushRef="#br0" timeOffset="315819.428">423 8910 201 0,'0'0'636'0,"0"0"-535"16,0 0-46-16,0 0 48 16,0 0-9-16,0 0-38 15,0 0-35-15,61 1-10 16,-51-4-9-16,-4-4-1 16,0-1 6-16,-3-2-1 15,-3 1-3-15,0 1 6 0,0 2 72 16,0 3 58-16,0 3-41 15,-7 0-71-15,-1 4-21 16,-4 10 19-16,2 5 19 16,2 4 43-16,-2 0 29 15,7 1-11-15,3-2-36 16,0-1-32-16,7-4-3 16,7-5-12-16,5-5-4 15,-1-5 4-15,3-2-1 16,-2-6-8-16,2-14-4 15,-3-4 0-15,-4-5-8 0,-1-2 1 16,-5-1 4-16,0 1-5 16,-3 5 7-16,-1 8 5 15,-4 6 14-15,0 7 10 16,3 5-18-16,-3 0-19 16,0 0-3-16,6 8-18 15,3 9 21-15,6 5 15 16,5 4 6-16,8 1 14 15,3-2-9-15,5-2-11 16,0-4-6-16,2-4-2 16,-2-5-7-16,-6-6-9 15,-4-4-69-15,-6-1-58 16,-10-16-62-16,-6-6-26 16,-4-6 58-16,0-2 88 15,-9-1 56-15,-3 4 22 0,1 6 77 16,4 6 92-16,1 7 24 15,0 4-45-15,2 5-64 16,-1 0-56-16,-1 5-28 16,-2 12 1-16,0 5 7 15,0 1 2-15,4 2 5 16,4 2 0-16,0-5-9 16,0-4 0-16,3-4-5 15,4-5 8-15,2-7-9 16,0-2-1-16,0-4-9 15,0-11-21-15,1-8-12 16,-2 0 18-16,-2-1 4 16,0 1 14-16,-2 4 5 0,-4 7 2 15,0 3 0-15,0 5 26 16,0 4 7-16,0 0-26 16,0 0-7-16,0 9-15 15,0 6 15-15,6 3 0 16,3-1 6-16,6 0 4 15,0-2-1-15,6-6-8 16,0-4 8-16,1-5 6 16,-4 0-8-16,0-12 2 15,-6-8-8-15,-5-6 1 16,-4-4-1-16,-3-5 0 16,0-4 8-16,-4-2-8 15,-8-1 0-15,0 7 7 16,3 8 1-16,4 11 65 15,1 10 2-15,4 6-76 0,0 0 0 16,0 14-29 0,3 11 20-16,9 6 8 0,0 3 1 15,3 2 0-15,-3-3 0 16,3-3 0-16,-5-3-7 16,-4 2-149-16,-3-11-196 15,-3-7-441-15</inkml:trace>
  <inkml:trace contextRef="#ctx0" brushRef="#br0" timeOffset="316021.7341">1068 8710 933 0,'0'0'207'0,"0"0"-16"0,0 0-54 15,0 0 14-15,87 5 28 16,-60 10-54-16,-5 4-45 15,-1 0-37-15,-6 0-18 16,-5-1-25-16,-5-2-8 16,-5-4-121-16,0-5-172 15,-5-5-508-15</inkml:trace>
  <inkml:trace contextRef="#ctx0" brushRef="#br0" timeOffset="316155.4996">1223 8561 864 0,'0'0'385'0,"0"0"-278"16,0 0-94-16,0 0-7 16,0 0-5-16,0 0-1 15,99 78-45-15,-69-60-262 0</inkml:trace>
  <inkml:trace contextRef="#ctx0" brushRef="#br0" timeOffset="316481.497">1435 8639 772 0,'0'0'610'0,"0"0"-338"15,0 0-60-15,0 0-80 0,0 0-51 16,0 0-11 0,0 0 17-16,-52 77-15 0,52-49 4 15,0-1-18-15,0-1-17 16,6-5-8-16,6-4-20 15,0-8-5-15,0-5 12 16,3-4 4-16,-5-4 5 16,3-14-9-16,-5-9-14 15,-3-4 0-15,-5-5-6 16,0 2-14-16,0 2 1 16,-8 9-11-16,2 7-9 15,-1 9-44-15,2 5-27 16,1 2-64-16,4 5-154 15,0 9 16-15,3-2-245 0</inkml:trace>
  <inkml:trace contextRef="#ctx0" brushRef="#br0" timeOffset="316823.935">1638 8640 1008 0,'0'0'269'0,"0"0"-198"15,0 0 15-15,0 0 61 16,0 0-21-16,0 0 6 16,30 82-12-16,-24-68-32 15,-5-2-35-15,-1-4-24 16,2-4-4-16,-2-4 2 0,0 0 33 16,0 0 73-1,0-12-8-15,0-7-83 0,0-7-26 16,3-1-10-16,1 0-6 15,1 5 8-15,1 10 4 16,-2 4 1-16,2 8-13 16,5 0-6-16,0 13-12 15,7 6 6-15,5 5 10 16,-1 6 2-16,4 1 0 16,-1 3-1-16,11 17-7 15,-6-7-174-15,-2-8-722 0</inkml:trace>
  <inkml:trace contextRef="#ctx0" brushRef="#br0" timeOffset="318450.3918">1571 9878 1160 0,'0'0'260'15,"0"0"-58"-15,0 0 52 16,0 0-74-16,0 0-77 16,0 0-41-16,0 0-38 15,-3-10-23-15,22 6 1 16,5-1 0-16,10 1-2 0,2-2 0 16,16-2-55-16,-10 2-240 15,-7-2-342-15</inkml:trace>
  <inkml:trace contextRef="#ctx0" brushRef="#br0" timeOffset="318650.2912">1617 10016 1222 0,'0'0'277'16,"0"0"-134"-16,0 0-8 0,0 0-37 15,0 0-39 1,0 0-40-16,0 0-12 0,110-38-7 16,-60 18-29-16,-7 1-221 15,-7 4-384-15</inkml:trace>
  <inkml:trace contextRef="#ctx0" brushRef="#br0" timeOffset="318965.5637">1847 9590 1510 0,'0'0'242'15,"0"0"-93"-15,0 0-80 16,0 0-50-16,0 0-9 15,0 0 31-15,116 49 13 16,-70-23 7-16,-2 3-5 16,-5 1-17-16,-11-1-22 15,-6 1-5-15,-13 2-2 16,-9-3-9-16,-6 5 11 16,-25-1 0-16,-14 4-2 15,-10 0-9-15,-33 4-1 16,12-10-150-16,12-11-522 0</inkml:trace>
  <inkml:trace contextRef="#ctx0" brushRef="#br0" timeOffset="320855.5769">2694 9648 1039 0,'0'0'226'15,"0"0"-43"-15,0 0 64 16,0 0-13-16,0 0-65 15,0 0-40-15,0 0-22 16,-1-48-45-16,1 48-25 16,0 0-37-16,0 2 0 0,0 13 0 15,0 5 6-15,0 8 30 16,0 3 4-16,-3 1-9 16,-8 0-3-16,-4-1-4 15,0-4-7-15,-4-3-4 16,5-5-4-16,3-6-8 15,5-6 1-15,3-3-1 16,3-4 11-16,0 0-11 16,0 0 0-16,9 0-1 15,13 0 6-15,6 0-4 16,5-4-1-16,3-1-1 16,-3-3 1-16,-5-1-1 15,-6-1-1-15,-4-1-1 16,-7 0 2-16,-6-3-2 15,-3-2 1-15,-2-1 1 0,0-1 0 16,0 1-1-16,-4 4 0 16,-1 5 1-16,3 5 0 15,1 3-1-15,0 7-23 16,1 17 4-16,0 13 15 16,0 9 5-16,0 8 8 15,6 4-1-15,4-2 2 16,2 1-3-16,0 13-6 15,-4-15-187-15,-8-11-920 0</inkml:trace>
  <inkml:trace contextRef="#ctx0" brushRef="#br0" timeOffset="321728.2008">1068 10643 1493 0,'0'0'248'0,"0"0"-86"15,0 0 18-15,0 0-112 16,0 0-44-16,0 0-23 15,0 0-1-15,66-56-5 16,-54 70-11-16,-3 8-2 0,-5 4-1 16,-4 4 19-1,0-1 0-15,-7-2 6 0,-4-2 3 16,2-7 3-16,2-6 2 16,4-6 0-16,2-3 17 15,1-3 12-15,0 1-14 16,4 2-16-16,12 4-11 15,5 5 11-15,6 2 1 16,1 5 3-16,-2 1-6 16,1-1 6-16,-8 4 7 15,-8-4-3-15,-7 2 4 16,-4-1 3-16,-3 0 30 16,-12-2 5-16,-4-3-20 15,-3-3-28-15,8-7-14 0,0-5-1 16,4-22-64-16,4-9-218 15,6-6-839-15</inkml:trace>
  <inkml:trace contextRef="#ctx0" brushRef="#br0" timeOffset="321917.8318">1651 10690 1528 0,'0'0'399'0,"0"0"-194"15,0 0-94-15,0 0-46 16,0 0-40-16,99-28-18 0,-60 15-7 16,4 1-1-16,-4 3-52 15,0 7-86-15,-11 2-229 16,-10 0-480-16</inkml:trace>
  <inkml:trace contextRef="#ctx0" brushRef="#br0" timeOffset="322051.3108">1777 10817 757 0,'0'0'643'16,"0"0"-443"-16,0 0-10 15,0 0-96-15,0 0-94 16,97-87-40-16,-50 53-182 16,-6-2-504-16</inkml:trace>
  <inkml:trace contextRef="#ctx0" brushRef="#br0" timeOffset="322302.8447">1923 10455 1023 0,'0'0'158'0,"0"0"-83"16,0 0 35-16,0 0 61 15,82 38-28-15,-59-16 5 16,3 5 44-16,-5 6-65 15,-8 1-15-15,-6 0-27 16,-7-1-33-16,-2 1-14 16,-16-3-13-16,-3 1-10 15,-1-8-8-15,4-4-7 0,10-13-52 16,3-4-168-16,5-3-440 0</inkml:trace>
  <inkml:trace contextRef="#ctx0" brushRef="#br0" timeOffset="322645.3869">2687 10391 1128 0,'0'0'308'16,"0"0"-216"-16,0 0 15 15,0 0 51-15,0 0 2 0,0 0-24 16,-6 78-36-16,6-64-13 16,6 1-14-16,6 1-16 15,5 1-15-15,6 3 3 16,-1-1-1-16,7 3-4 16,-1-3-17-16,-3 1-13 15,-1-3-4-15,-7-3-5 16,-6 0 0-16,-6-3-1 15,-5 3 0-15,0-5 0 16,-11 1 0-16,-9-3 0 0,-18-7-104 16,4 0-117-1,-3-4-428-15</inkml:trace>
  <inkml:trace contextRef="#ctx0" brushRef="#br0" timeOffset="322818.9587">2669 10418 1624 0,'0'0'258'15,"0"0"-17"-15,110-58-106 16,-50 34-47-16,10 2-56 16,30 2-32-16,-29 8-136 15,-8 1-893-15</inkml:trace>
  <inkml:trace contextRef="#ctx0" brushRef="#br0" timeOffset="324499.8798">1286 11364 1081 0,'0'0'259'0,"0"0"2"15,0 0 42-15,0 0-119 16,0 0-97-16,0 0-57 16,0 0-30-16,-11-3 6 0,9 21-6 15,-1 8 53-15,-2 3 9 16,1 4-19-16,-4-3-16 15,-2 2-7-15,4-6-2 16,1-5-9-16,2-4-8 16,3-5-1-16,0-5 0 15,2-4 0-15,12-3 0 16,9 0 11-16,4 0-11 16,7-10-15-16,-1-6-6 15,-3-2-13-15,-6-2-4 16,-2 0 17-16,-8-1 8 15,-6 1 7-15,-2 3 6 16,-4 5 11-16,1 2 36 16,-3 6 38-16,0 2-37 15,0 2-27-15,0 0-21 0,5 18-25 16,4 6 25-16,2 12 64 16,1 6-19-16,0 3-20 15,0-1-10-15,0-2-6 16,1-6-9-16,-2-5 0 15,4-6-5-15,3-8-102 16,-2-8-141-16,-2-6-413 0</inkml:trace>
  <inkml:trace contextRef="#ctx0" brushRef="#br0" timeOffset="324701.2951">1872 11430 1568 0,'0'0'349'16,"0"0"-189"-1,0 0-52-15,0 0-63 0,0 0-31 16,112-36-13-16,-78 25-1 16,-1 3-21-16,-3 5-130 15,-6 3-361-15,-12 0-594 0</inkml:trace>
  <inkml:trace contextRef="#ctx0" brushRef="#br0" timeOffset="324845.4379">1978 11565 998 0,'0'0'197'0,"0"0"-10"0,0 0-25 16,0 0-16-16,0 0-78 15,97-54-52-15,-22 10-16 16,-11 4-205-16,-12 2-595 0</inkml:trace>
  <inkml:trace contextRef="#ctx0" brushRef="#br0" timeOffset="325084.5525">2226 11235 886 0,'0'0'695'15,"0"0"-617"-15,0 0-52 16,0 0-26-16,0 0 15 15,0 0 28-15,0 0 23 0,103 65 57 16,-75-43-12-16,-3 3-36 16,-7 1-11-16,-9 4 2 15,-8 1-5-15,-1 2-20 16,-10 0-7-16,-14 0-10 16,-4-2-14-16,1-5-8 15,2-10-2-15,6-7-68 16,11-9-312-16</inkml:trace>
  <inkml:trace contextRef="#ctx0" brushRef="#br0" timeOffset="326239.2792">2858 11192 1255 0,'0'0'331'0,"0"0"-77"0,0 0-29 16,0 0-91-16,0 0-85 15,0 0-34-15,82-32-14 16,-50 26-1-16,-4 5 1 16,0 1-1-16,-7 0 0 15,-6 7 15-15,-6 6 20 16,-5 4 8-16,-4 4 4 15,0 3 25-15,-4 3 2 16,-11 3-13-16,3-3-10 16,-2-2-16-16,6-2-5 0,3-7-3 15,5-5-10-15,0-4-9 16,9-3 13-16,21-4 12 16,22 0 9-16,27-15 4 15,21-7-13-15,-4-2-18 16,-20 5-14-16,-24 12-1 15,-13 7-8-15,-7 0-153 16,-15 0-680-16</inkml:trace>
  <inkml:trace contextRef="#ctx0" brushRef="#br0" timeOffset="327035.7032">1604 12207 950 0,'0'0'263'0,"0"0"-63"15,0 0 51-15,0 0-41 16,0 0-112-16,0 0-43 15,0 0-33-15,-9 9 29 16,6 5 44-16,3 0-30 0,0-1-17 16,0-1-10-1,4 1-10-15,11 1 3 0,5 0 4 16,2 3 0-16,5 3 1 16,-2 1-3-16,-3 2-14 15,-2 0-7-15,-6 2-6 16,-6 0-5-16,-8 2 5 15,0-2-5-15,-4 2 1 16,-14-4-1-16,-6-5-1 16,-4-6-53-16,-5-7-80 15,-23-13-62-15,12-15-299 16,5-9-715-16</inkml:trace>
  <inkml:trace contextRef="#ctx0" brushRef="#br0" timeOffset="327187.8642">1606 12201 1235 0,'0'0'255'16,"0"0"-138"-16,0 0 27 15,105-70-81-15,-60 51-46 16,4 1-17-16,20 3 0 16,-11 4-70-16,-6 4-240 0</inkml:trace>
  <inkml:trace contextRef="#ctx0" brushRef="#br0" timeOffset="327399.5833">2257 12172 1508 0,'0'0'241'15,"0"0"-176"-15,0 0-15 16,0 0 0-16,0 0-6 15,0 0-6-15,0 0-13 16,76-12-14-16,-59 6-11 16,5 4-87-16,-9 2-230 15,-5 0-385-15</inkml:trace>
  <inkml:trace contextRef="#ctx0" brushRef="#br0" timeOffset="327525.2052">2333 12305 980 0,'0'0'203'15,"0"0"-105"-15,0 0 12 16,0 0-17-16,0 0 31 0,0 0-5 16,115-54-101-16,-60 21-18 15,-10 0-323-15</inkml:trace>
  <inkml:trace contextRef="#ctx0" brushRef="#br0" timeOffset="327784.2025">2550 12008 920 0,'0'0'600'15,"0"0"-580"-15,0 0-8 16,0 0 27-16,0 0 47 16,96 48 34-16,-66-29-9 15,-4 2-13-15,-4 3-17 0,-7 2-33 16,-9 0-8-16,-6 0 0 15,0 3-13-15,-15-1-11 16,-2-3-6-16,-2-3-9 16,4-5-1-16,5-11-46 15,7-6-236-15,3 0-360 0</inkml:trace>
  <inkml:trace contextRef="#ctx0" brushRef="#br0" timeOffset="328052.6931">3122 11987 1876 0,'0'0'333'0,"0"0"-247"15,0 0-61-15,0 0 46 16,0 0 61-16,55 91-4 15,-32-49-23-15,0 3-56 16,-1 0-28-16,0-1-8 16,-3-5-7-16,-2-2-6 15,-4-8 0-15,-4-5-19 16,-1-21-161-16,-2-3-315 16,-4-6-1482-16</inkml:trace>
  <inkml:trace contextRef="#ctx0" brushRef="#br0" timeOffset="329229.2229">3529 8901 922 0,'0'0'134'0,"0"0"-1"16,0 0 70-16,0 0-63 15,0 0-47-15,0 0-25 0,0 0-44 16,5-27-22-16,20 30-2 16,8 10 0-1,6 7 1-15,3 5 10 0,2 6 3 16,-3 7 15 0,-10 6-7-16,-7 7 16 0,-15 16 0 15,-9 21 21-15,-18 18 0 16,-11-8-4-16,3-19-6 15,5-23-13-15,10-15-3 16,2 5-4-16,2 9-9 16,7 6-7-16,0-5-6 15,24-3 2-15,12-8-7 16,11-10 11-16,8-9 0 16,5-13-1-16,-3-11-11 15,-6-2 8-15,-7-17-8 0,-11-9 0 16,-8-1 0-16,-12-1 7 15,-6 6-7-15,-4 8 88 16,-3 5 42-16,0 9-46 16,0 3-79-16,0 22 2 15,3 28-8-15,9 30 53 16,1 31 27-16,5 17-19 16,3 7-8-16,-2-9-10 15,-1-11-6-15,2-2-1 16,1-4-6-16,2 1 0 15,0-4 10-15,-1 0-10 16,2-1-1-16,-3 3-11 16,-3-1-5-16,1-3-4 15,-4-4 5-15,-6-6-7 16,0-9-7-16,-4-13 9 0,-4-17-8 16,1-17 0-16,-2-10 0 15,0 1 5-15,0-3-5 16,0-4 0-16,0-9 0 15,0-7-1-15,0-6 0 16,0-2 1-16,0-1 5 16,0 0-4-16,0 0 10 15,-3 0 1-15,-16-4 5 16,-15-3-7-16,-27 4-11 16,-45 3 1-16,-52 25-1 15,-24 17 1-15,-9 10-1 0,5 4-27 16,31-6-74-1,38-15-140-15,26-14-581 0</inkml:trace>
  <inkml:trace contextRef="#ctx0" brushRef="#br0" timeOffset="343383.5862">4890 8919 1670 0,'0'0'290'16,"0"0"-132"-16,0 0-6 15,-87-11-13-15,57 18-38 16,0 15-35-16,-1 10-5 15,1 5-13-15,5 3-16 16,6 1-5-16,7 0-7 16,7-3-14-16,5-3-6 15,0-4 1-15,14-6-1 16,2-6 0-16,-1-5 0 16,3-8 0-16,-5-6-6 15,-1 0-6-15,-4-18-12 16,-2-11 23-16,-5-5 0 15,-1-7 0-15,0 4 0 0,0 2 1 16,0 9 1-16,0 6 6 16,0 7 10-16,0 9 4 15,0 4-16-15,0 0-5 16,13 0-12-16,7 14 5 16,8 5 6-16,5 5 0 15,0-1 0-15,5 2 0 16,-2-4 1-16,-4-4-1 15,-4-6-13-15,-8-3-86 16,-6-8-78-16,-8 0 25 16,-6-10 98-16,0-12 38 15,-10-9 2-15,-8-8 14 16,-1 0 1-16,1 0 0 16,6 7 21-16,3 7 55 0,6 11-14 15,3 11-19-15,0 3-43 16,16 5 1-16,7 16 16 15,7 9 39-15,3 3-10 16,0 4-6-16,0 0-11 16,-3-3 2-16,-4-6-15 15,-6-7-10-15,-5-7-5 16,-7-6 5-16,-5-8 1 16,-3 0 38-16,0-19-12 15,-3-12-23-15,-10-6-9 16,1-9-1-16,-1 0-21 0,5 5-76 15,3 10-56 1,5 11-2-16,8 16-144 0,10 4-244 16,-1 0-151-16</inkml:trace>
  <inkml:trace contextRef="#ctx0" brushRef="#br0" timeOffset="344925.762">5327 8933 1227 0,'0'0'168'15,"0"0"-133"-15,0 0-29 16,0 0 7-16,0 0 14 16,0 0 2-16,0 0 2 0,94 11 10 15,-81-19 11-15,-5-3-13 16,-4-4 21-16,-4-4-28 15,0-3 9-15,0 0-6 16,-5 0 14-16,-8 2 22 16,0 4 51-16,-2 7 3 15,6 4 10-15,0 5-39 16,3 10-65-16,0 13-25 16,3 9 0-16,3 6 3 15,0 4 0-15,16 2 1 16,4-8 2-16,7-4 0 15,4-6-3-15,2-9 5 16,-2-7-1-16,-1-10-3 16,-6 0 2-16,-6-15-1 15,-8-10-2-15,-5-9-9 0,-5-4 0 16,0-4 0-16,0 1 0 16,0 4 0-16,0 8-1 15,0 7 2-15,0 8-1 16,0 8 1-16,0 4-1 15,7 2 0-15,3 0-15 16,6 7 15-16,4 5 10 16,6 0 14-16,2 5 0 15,6-5 1-15,2 0-7 16,3-6-6-16,1-3-3 16,-3-3-3-16,-4-1-6 15,-4-16-71-15,-6-5-85 16,-9-8-9-16,1-4 21 0,-6-5-10 15,-3-3 8 1,1 3 70-16,-4 5 50 0,0 3 26 16,-3 7 6-16,0 7 100 15,0 7 55-15,0 6 12 16,0 4-16-16,0 0-61 16,0 6-63-16,-3 11-26 15,-1 11 7-15,2 5 12 16,-2 1 10-16,4 0-2 15,0 0-13-15,0-4-6 16,0-6-6-16,4-7-9 16,5-4 0-16,0-9 0 0,-1-4 9 15,-1 0 3-15,3-16-12 16,-2-9-1-16,-3-9-13 16,2-3 8-16,-1 2 5 15,-3 4-1-15,1 6 1 16,-1 9 1-16,2 6-1 15,-3 8 1-15,5 2-6 16,3 0-17-16,3 8 14 16,7 6 9-16,1 0 0 15,1 0 1-15,4-2 0 16,-1-4 5-16,0-6-6 16,-1-2-6-16,-6 0-65 15,-3-17-85-15,-8-5 24 0,-5-6 41 16,-2-4 54-16,0-2 22 15,-11 2 14-15,-2 4 1 16,1 9 51-16,3 7 27 16,2 11-12-16,-1 1-23 15,2 12-28-15,0 10-15 16,2 4 1-16,1 1 5 16,3-4-6-16,0-2 1 15,0-3-1-15,0-7 0 16,4-6 0-16,1-3 0 15,-4-2 8-15,-1-6 17 16,0-12-16-16,0-4-8 16,0-2 0-16,0 5 0 15,2 4 31-15,-1 9 5 16,1 6-18-16,7 0-19 0,4 6-18 16,5 16 18-16,9 6 29 15,4 8 0-15,1 4 3 16,3 6-4-16,-5 0-1 15,-6 2-9-15,-8-2-6 16,-11-4-6-16,-5-8 2 16,-6-6 3-16,-15-11 4 15,-4-9 9-15,-3-8-9 16,5-13-5-16,6-16 0 16,10-7-5-16,7-5-5 0,0-3-7 15,20-5-8 1,5 1-18-16,2 0-6 0,-2 2 8 15,-1 0 13-15,-7 2 6 16,-3-1 11-16,-5 6 0 16,-3 5 1-16,-5 6 1 15,-1 8 28-15,0 12 47 16,0 8-8-16,-4 4-32 16,-8 24-21-16,-3 15-13 15,0 9 16-15,4 6 10 16,8-2-6-16,3-2-1 15,17-7-10-15,15-8-5 16,5-6 1-16,12-11 1 0,-1-7-7 16,0-9 0-1,0-6 1-15,-10 0-2 0,-14-21-39 16,-12 2-231-16,-12-1-726 0</inkml:trace>
  <inkml:trace contextRef="#ctx0" brushRef="#br0" timeOffset="345140.3634">5574 9585 2199 0,'0'0'245'16,"0"0"-185"-16,0 0-12 15,139 8 107-15,-20-52-27 16,13-19-41-16,-7-12-41 0,-31 11-17 15,-31 19-17-15,-19 11-11 16,-9 6-1-16,-5-11-126 16,-7 7-443-16,-16 3-977 0</inkml:trace>
  <inkml:trace contextRef="#ctx0" brushRef="#br0" timeOffset="345336.6483">5680 9858 1822 0,'0'0'210'0,"0"0"-68"15,139-14 96-15,-42-27 9 0,21-22-94 16,10-9-41 0,-13 2-35-16,-24 16-47 0,-27 13-23 15,-7-6-7-15,-23 11-119 16,-13-1-642-16</inkml:trace>
  <inkml:trace contextRef="#ctx0" brushRef="#br0" timeOffset="418201.5885">9834 16137 863 0,'-4'-3'192'0,"-1"0"-137"0,1 0-21 15,-2-2 68-15,0 2-15 16,2 1-34-16,-1-1-13 16,-1 0-16-16,0 2 18 15,-3-1 18-15,-2 2 0 16,0-2-8-16,-4 1 9 15,0-1-10-15,-4 2 2 16,2-2-8-16,-4 1-8 16,-1-1 7-16,2 1-4 15,-2-1 8-15,0 2-9 16,2 0-14-16,2 0-10 0,2 0-5 16,3 0-4-16,0 0 2 15,2 0-7-15,0 3 5 16,-2 2-5-16,-2 3 0 15,-3-1 1-15,-1 2 78 16,-1-1-56-16,-2 1-18 16,4 0-5-16,0 2 0 15,3-2 0-15,-2 1-1 16,3 0 1-16,-1 0 0 16,3-1 0-16,-1 1 0 15,1 0 0-15,1 0 0 16,-3 1 0-16,3 1 5 0,-4-1-5 15,4 2-1-15,-3 0 0 16,-1 0 0-16,-2 1 3 16,0 2 22-16,0-1-9 15,2-1-10-15,0-1-5 16,5 1 1-16,-1 0-1 16,2 1 0-16,2-1 0 15,1 3 0-15,4 3 0 16,2 4 0-16,0 1 0 15,2 5 0-15,8 2 1 16,5 1 4-16,-1 0-5 16,3 0 7-16,0-1-7 15,4 1-1-15,1 1 0 16,2 2 1-16,5 1-1 16,-1-3 1-16,5 1 1 0,0-1 4 15,5-4-5-15,-1-5 0 16,4-2 5-16,3-1-5 15,0-3 10-15,5-6-10 16,-1 0 17-16,2-5-2 16,1-5 11-16,0-1-3 15,-2-2 4-15,2 0 2 16,-2-2-5-16,-1-8-1 16,-2 0-8-16,2-7 14 15,-3-2-5-15,1-3 5 16,-1 0-9-16,1 0-6 15,-4-2-5-15,-1 1-2 16,-1 0-7-16,-2 1 6 0,-5-1-6 16,-2-1 5-16,-3-1-5 15,-1-1 8-15,-2-3-3 16,-3-4 7-16,-3 0-1 16,2-7-3-16,-4 0 0 15,-5-1-3-15,-2 0-6 16,0 4 6-16,-6 0-5 15,-2 2 10-15,-2 2 1 16,0 3-2-16,0 0 2 16,-3 2 0-16,-10-1 3 15,2 4-5-15,-5-1 2 16,-1 2-6-16,-4-1 2 16,0 1-2-16,-3 1-5 0,-1-2 1 15,-3 1 5 1,-1 0-5-16,0 0 4 0,-3 2-5 15,-1 2 0-15,-1 3 0 16,-2 3-1-16,-2 2 1 16,0 2 0-16,1 4 0 15,-2 0-1-15,1 0 0 16,-1 4 0-16,1 0 0 16,0 1 0-16,0 1 0 15,3 0 0-15,-1 0 0 16,3 0 0-16,0 0 0 15,2 3 0-15,-1 1 0 0,2 3-1 16,-1 1 1 0,1 3 0-16,0 1-1 0,1 0 1 15,0 4-11-15,3 3-20 16,2-1-23-16,4 1-33 16,4 0-99-16,13-1-75 15,3-5-279-15,0-7-284 0</inkml:trace>
  <inkml:trace contextRef="#ctx0" brushRef="#br0" timeOffset="437615.054">14401 1649 1850 0,'0'0'217'0,"0"0"-158"15,0 0-52-15,0 0 1 16,-7 133 46-16,-2-34 34 16,0 9-7-16,2-2-19 15,-4-24-37-15,5-25-16 16,-1-14 0-16,-1 11-9 15,2-8-97-15,1-10-431 0</inkml:trace>
  <inkml:trace contextRef="#ctx0" brushRef="#br0" timeOffset="437884.2481">14574 1937 1213 0,'0'0'193'0,"0"0"59"16,0 0-77-16,-71 85-43 15,53-61-42-15,2-3-34 16,4-3-31-16,10-2-11 16,2-1-6-16,2 2-6 15,16 2 8-15,9 3 1 16,7 0 0-16,10 1-3 15,10-1-7-15,7-4 5 16,8-4-6-16,31-14-40 0,-17 0-284 16,-11-9-765-16</inkml:trace>
  <inkml:trace contextRef="#ctx0" brushRef="#br0" timeOffset="438098.5173">15260 1680 1453 0,'0'0'322'0,"0"0"-160"16,0 0-2-16,-71 75-18 15,47-29 37-15,2 8-31 16,5 4-28-16,6 2-37 16,5-2-46-16,6-7-23 0,4-5-14 15,18-11-6-15,29-14-178 16,-5-11-324-16,0-10-365 0</inkml:trace>
  <inkml:trace contextRef="#ctx0" brushRef="#br0" timeOffset="438263.8425">15565 1888 204 0,'0'0'1422'0,"0"0"-1187"15,0 0-29-15,0 0-7 16,6 71-36-16,-2-40-71 15,-1 1-46-15,0-3-31 16,2-3-15-16,0-7-12 0,2-4-265 16,0-13-590-16</inkml:trace>
  <inkml:trace contextRef="#ctx0" brushRef="#br0" timeOffset="438417.0947">15531 1677 1290 0,'0'0'339'0,"0"0"-100"16,0 0-150-16,0 0-56 15,0 0-33-15,0 0-6 16,89-59-234-16,-59 51-623 0</inkml:trace>
  <inkml:trace contextRef="#ctx0" brushRef="#br0" timeOffset="438966.2532">15595 1766 192 0,'0'0'866'0,"0"0"-589"15,0 0 35-15,0 0-83 0,0 0-9 16,-18-83-61-16,16 73 40 15,2 3-35-15,-2 4-42 16,2 3-51-16,0 0-41 16,-2 17-25-16,1 16-5 15,-1 14 0-15,2 12 15 16,0 3 6-16,0 4-12 16,0-4-3-16,0-8-6 15,5-5-1-15,11-9-134 16,-4-15-323-16,4-14-483 0</inkml:trace>
  <inkml:trace contextRef="#ctx0" brushRef="#br0" timeOffset="439198.4671">15947 1355 1650 0,'0'0'287'16,"0"0"-88"-16,100 70-81 16,-23 14 44-16,19 34-23 15,-5 15 3-15,-26 3-63 16,-39-7-42-16,-38-14-17 16,-52 1-14-16,-41-9-6 15,10-28-157-15,1-23-485 0</inkml:trace>
  <inkml:trace contextRef="#ctx0" brushRef="#br0" timeOffset="439695.2618">14453 2707 1482 0,'0'0'313'16,"0"0"6"-16,0 0-124 0,0 0-131 15,20 81-39-15,-7 16 130 16,-5 13-36-16,-5-4-40 16,-3-28-44-16,0-22-18 15,0-11-11-15,0-6-5 16,0 2-1-16,0 0-68 16,0-3-204-16,0-15-322 15,0-18-893-15</inkml:trace>
  <inkml:trace contextRef="#ctx0" brushRef="#br0" timeOffset="439963.0157">14603 2921 1177 0,'0'0'190'16,"0"0"-4"-16,0 0 18 15,0 0-45-15,-70 79-30 0,52-58-48 16,0-3-43-16,6-4-21 15,5-4-9-15,4-4-2 16,3-4 3-16,0 0 16 16,12 1 21-16,8 5 7 15,9 1-11-15,8 8 1 16,2 3-12-16,4 1-13 16,3 3-11-16,1-1-6 15,3-5-1-15,17-7-150 16,-11-6-203-16,-9-5-871 0</inkml:trace>
  <inkml:trace contextRef="#ctx0" brushRef="#br0" timeOffset="440200.1738">15162 2710 1377 0,'0'0'626'16,"0"0"-490"-16,-43 79 74 15,23-26 8-15,4 5-30 16,4 4-59-16,6-1-38 16,6-3-15-16,0-2-33 15,18-5-19-15,8-7-15 16,4-7-1-16,5-10-8 0,1-13-54 16,16-14-91-16,-7-13-210 15,-12-12-438-15</inkml:trace>
  <inkml:trace contextRef="#ctx0" brushRef="#br0" timeOffset="440437.4855">15393 2946 1302 0,'0'0'254'16,"0"0"-53"-16,0 0-90 15,0 0 15-15,0 0-18 16,81 43-25-16,-69-12 1 15,-7 5 57-15,-5 4-3 0,0 5-11 16,0-3-36-16,0-3-44 16,2-5-27-16,10-8-14 15,12-7-5-15,12-11-1 16,10-8 0-16,29-21-142 16,-10-11-225-16,-11-5-565 0</inkml:trace>
  <inkml:trace contextRef="#ctx0" brushRef="#br0" timeOffset="440648.5203">15913 2609 1532 0,'0'0'513'0,"0"0"-322"16,0 0-78-16,0 0-56 15,37 96 146-15,-6-12-26 0,5 27-55 16,-5 12-26-16,-18-4-35 15,-17-9-28-15,-42-10-10 16,-35-5-14-16,-32 0-9 16,-40-6-38-16,24-24-158 15,1-18-525-15</inkml:trace>
  <inkml:trace contextRef="#ctx0" brushRef="#br0" timeOffset="441461.1296">14785 3732 1642 0,'0'0'345'0,"0"0"-113"15,0 0 65-15,0 0-181 16,0 0-83-16,-14 107 50 16,10-4 8-16,-2 10-30 15,3-19-23-15,1-30-22 16,2-22-10-16,0-9-5 16,0 1-1-16,2-1-73 15,17-15-165-15,-1-10-289 16,-1-8-514-16</inkml:trace>
  <inkml:trace contextRef="#ctx0" brushRef="#br0" timeOffset="441677.2141">14956 3945 823 0,'0'0'396'0,"0"0"-131"15,-65 103 10-15,32-55-87 16,3-1-11-16,3-2-40 15,7-3-15-15,9-6-42 16,11-6-39-16,0-10-23 16,18-8-9-16,19-8-3 15,11-4 0-15,10-9-6 16,33-23-86-16,-15 3-132 16,-12-3-379-16</inkml:trace>
  <inkml:trace contextRef="#ctx0" brushRef="#br0" timeOffset="441874.8171">15374 3872 567 0,'0'0'1179'0,"0"0"-848"15,0 0-198-15,0 0-5 16,-11 89 79-16,7-41-39 16,4 5-56-16,0 2-20 15,7-2-26-15,12-5-37 16,6-2-28-16,6-8-1 15,4-8-19-15,10-16-107 16,-6-8-343-16,-10-6-466 0</inkml:trace>
  <inkml:trace contextRef="#ctx0" brushRef="#br0" timeOffset="442225.2555">15693 3935 856 0,'0'0'572'15,"0"0"-313"-15,0 0-23 16,0 0-63-16,85 24-32 16,-71-5-24-16,-2-1 12 15,-6 0-59-15,-4-1-34 16,-2-1-20-16,0-1-7 16,0-6 0-16,0-4-8 15,0 0 5-15,0-5 0 16,0 0 0-16,0 0 8 0,0 3-4 15,0 1-9-15,8 4 0 16,2 5 7-16,4 2 41 16,1 4 10-16,-2 5-29 15,-3 1-13-15,-5 0-5 16,-5 4-2-16,0-4-2 16,-19 0-2-16,-11-2 0 15,-9-4-6-15,-9-7-15 16,-23-10-138-16,11-2-217 15,7-6-668-15</inkml:trace>
  <inkml:trace contextRef="#ctx0" brushRef="#br0" timeOffset="442404.8151">15889 3625 1798 0,'0'0'343'0,"94"52"33"15,-7 25-134-15,14 36-101 16,-7 20-69-16,-35 7-46 16,-46-5-26-16,-41-7-24 15,-22-31-135-15,-16-15-450 0</inkml:trace>
  <inkml:trace contextRef="#ctx0" brushRef="#br0" timeOffset="443143.2101">7777 8353 1800 0,'0'0'287'16,"0"0"13"-16,0 0-57 16,0 0-123-16,0 0-76 15,0 0 4-15,23 104 33 0,-7-43-18 16,-2 5-38-16,-3-1-14 15,-5-7-5-15,-2-4-6 16,3-10-29-16,0-13-101 16,-2-12-242-16,1-17-524 0</inkml:trace>
  <inkml:trace contextRef="#ctx0" brushRef="#br0" timeOffset="443395.9509">7973 8307 1467 0,'0'0'262'16,"0"0"-22"-16,0 0-58 0,-22 112-4 15,8-69-19 1,-2-2-43-16,6-1-32 0,3-4-34 16,7-5-18-1,0-2-4-15,5-7-16 0,15-5 3 16,7-2-2-16,9-7-7 15,6-6 8-15,6-2-13 16,7 0-1-16,-6-8-27 16,14-21-165-16,-13 5-178 15,-12-3-807-15</inkml:trace>
  <inkml:trace contextRef="#ctx0" brushRef="#br0" timeOffset="443600.1618">8333 8338 1674 0,'0'0'254'0,"0"0"9"16,-31 79-17-16,24-35-46 15,7 6-43-15,0 1-56 16,13 2-29-16,16-2-25 16,7-4-26-16,10-9-16 15,0-7-5-15,2-14-49 16,13-17-114-16,-11-14-406 15,-12-14-1046-15</inkml:trace>
  <inkml:trace contextRef="#ctx0" brushRef="#br0" timeOffset="443800.5695">8805 7994 1918 0,'0'0'266'0,"0"0"-53"16,0 0-38-16,117 38 1 15,-58 15-45-15,4 27-25 16,-11 29-33-16,-22 3-38 16,-30-4-17-16,-19-16-11 15,-23-26-7-15,-2-15 0 16,-30-3-97-16,16-17-264 16,-2-14-1750-16</inkml:trace>
  <inkml:trace contextRef="#ctx0" brushRef="#br0" timeOffset="444313.9074">10880 8310 1916 0,'0'0'234'15,"0"0"73"-15,0 110-39 0,0-52-92 16,0 4-63-16,6 2-48 16,-2-4-36-16,1-5-19 15,-2-9-10-15,6-9-1 16,-3-11-87-16,9-26-122 16,-1 0-416-16,0-20-1215 0</inkml:trace>
  <inkml:trace contextRef="#ctx0" brushRef="#br0" timeOffset="444543.9193">11168 8245 1104 0,'0'0'892'0,"0"0"-667"16,0 0-123-16,0 0 85 0,-66 100-26 16,35-55-55-16,0 1-42 15,2-3-15-15,7-5-18 16,8-7-11-16,7-5-8 15,7-6-2-15,0-4-1 16,21-6-9-16,14-4 2 16,13-6 8-16,12 0-10 15,6-4-32-15,26-22-143 16,-14 5-358-16,-16-3-905 0</inkml:trace>
  <inkml:trace contextRef="#ctx0" brushRef="#br0" timeOffset="444750.4511">11608 8252 1969 0,'0'0'247'0,"0"0"96"16,-65 109-126-16,49-53-47 16,13 2-45-16,3 3-42 15,22-5-29-15,14-2-30 16,10-10-11-16,7-7-13 15,7-13-11-15,31-22-71 16,-16-2-90-16,-9-13-498 0</inkml:trace>
  <inkml:trace contextRef="#ctx0" brushRef="#br0" timeOffset="444964.1669">12122 8023 1942 0,'0'0'297'0,"0"0"-54"16,0 0-29-16,116 103-38 16,-60-15-38-16,-2 23-32 15,-17 9-39-15,-24-8-17 16,-19-18-23-16,-28-26-14 16,-11-13-7-16,-25-1-6 15,-25-4-3-15,-19-14-87 16,13-6-182-16,25-30-1313 0</inkml:trace>
  <inkml:trace contextRef="#ctx0" brushRef="#br0" timeOffset="445618.2605">14379 8231 669 0,'0'0'1031'0,"0"0"-660"16,0 0-37-16,0 0-139 15,0 0-93-15,0 0 21 16,37 82-5-16,-22-29-28 16,-1 6-22-16,-2 1-36 15,-5-5-17-15,-2-3-14 0,-2-5 0 16,-3-7-1-16,0-7-80 15,0-12-114-15,0-10-385 16,0-11-579-16</inkml:trace>
  <inkml:trace contextRef="#ctx0" brushRef="#br0" timeOffset="445855.7427">14652 8266 1650 0,'0'0'297'15,"0"0"-77"-15,0 0-19 16,-69 95-14-16,41-51-39 16,0-4-59-16,6 0-41 15,3-5-25-15,5-4-7 16,8-6-15-16,4-5 0 0,2-4 1 16,0-6-1-1,15-3-1-15,8-4-9 0,5-3-14 16,25-6-138-16,-5-10-151 15,-5-4-531-15</inkml:trace>
  <inkml:trace contextRef="#ctx0" brushRef="#br0" timeOffset="446069.1678">14892 8174 519 0,'0'0'1242'15,"0"0"-967"-15,0 0-31 0,-50 106-6 16,44-58-46-16,6 5-59 16,4-2-45-16,23-1-32 15,9-4-26-15,10-9-17 16,4-4-13-16,3-9-7 16,14-17-118-16,-17-7-390 15,-9 0-699-15</inkml:trace>
  <inkml:trace contextRef="#ctx0" brushRef="#br0" timeOffset="446294.5548">15259 8124 1825 0,'0'0'245'16,"0"0"-97"-16,0 0 30 15,84 67 33-15,-38-8-22 16,6 23-68-16,-7 16-22 15,-14-5-42-15,-23-18-26 16,-8-22-16-16,-24-11-4 16,-14 6-2-16,-11 5-9 15,-10 1-12-15,-18-9-124 16,15-18-390-16,13-17-1286 0</inkml:trace>
</inkml:ink>
</file>

<file path=ppt/ink/ink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14T05:59:21.490"/>
    </inkml:context>
    <inkml:brush xml:id="br0">
      <inkml:brushProperty name="width" value="0.05292" units="cm"/>
      <inkml:brushProperty name="height" value="0.05292" units="cm"/>
      <inkml:brushProperty name="color" value="#FF0000"/>
    </inkml:brush>
  </inkml:definitions>
  <inkml:trace contextRef="#ctx0" brushRef="#br0">1880 12441 1901 0,'0'0'261'0,"0"0"-97"16,0 0 7-16,0 0-79 16,0 0-28-16,0 0-22 15,7 67-20-15,-1-18-7 16,5 9-6-16,-1 3-7 15,-1-2 4-15,0-3-5 16,7-5-1-16,-2-9-52 16,17-6-147-16,-4-12-111 15,0-14-444-15</inkml:trace>
  <inkml:trace contextRef="#ctx0" brushRef="#br0" timeOffset="319.9485">2354 12453 1908 0,'0'0'235'16,"0"0"-43"-1,0 0-8-15,0 0-70 0,-74 98-23 16,66-49-12-16,5 2-31 16,3-1-22-16,3-3-16 15,13-8-9-15,1-8 8 16,7-11-9-16,-5-11 6 15,3-6-4-15,-3-3-1 16,2-20 8-16,-1-11 0 16,-2-16 1-16,0-8-4 15,-9-3-5-15,-5 2 5 0,-4 9-4 16,0 12 4-16,-1 15 0 16,-8 11-6-16,-3 9-6 15,0 0-33-15,1 19-99 16,0 4-242-16,3-4-550 0</inkml:trace>
  <inkml:trace contextRef="#ctx0" brushRef="#br0" timeOffset="1933.1391">2573 13682 1431 0,'0'0'207'15,"0"0"-51"-15,0 0 58 16,0 0-8-16,-65-77-5 0,35 73-41 16,-9 4-82-1,-7 11-26-15,-7 14-15 0,-2 10 6 16,-1 6-14-16,11 5 1 16,12-3-18-16,11-1-3 15,13-6-8-15,9-2-1 16,0-7-1-16,21-8 0 15,4-7-11-15,8-7-23 16,4-5-27-16,1-13-47 16,0-18 52-16,-5-13 24 15,-6-9 22-15,-8-4 11 16,-2 2 0-16,-8 8 0 16,-3 13 6-16,-5 14 55 15,1 9 34-15,-2 11-14 16,1 0-35-16,6 22-13 0,7 23-9 15,13 26 4 1,1 1 20-16,-1 0 5 0,0-11 3 16,-6-15-27-16,4 7-14 15,2 3-14-15,-3-4 7 16,-8-5-8-16,-1-11 0 16,-6-9-19-16,-4-9-66 15,-5-18-41-15,0 0-143 16,0-10-316-16</inkml:trace>
  <inkml:trace contextRef="#ctx0" brushRef="#br0" timeOffset="2235.2571">3233 13759 2256 0,'0'0'265'15,"0"0"-229"-15,0 0-35 0,0 0 34 16,98-63-23-1,-47 35-3-15,4-2-9 0,-1-1-70 16,10-15-117-16,-12 5-187 16,-12 2-637-16</inkml:trace>
  <inkml:trace contextRef="#ctx0" brushRef="#br0" timeOffset="2483.8722">3920 13070 2392 0,'0'0'299'16,"0"0"-228"-16,0 0-13 0,30 76 45 16,-9-29-1-16,7 9-21 15,4 0-26-15,-1-1-22 16,0-4-21-16,-2-4-12 15,-5-5 0-15,-1-8-61 16,2-7-107-16,-6-12-364 16,-8-15-563-16</inkml:trace>
  <inkml:trace contextRef="#ctx0" brushRef="#br0" timeOffset="3287.0428">4232 12743 1783 0,'0'0'201'15,"0"0"-144"-15,-99-21 131 16,52 13-25-16,-5 3-28 15,-5-2-32-15,-16 7 0 16,-26 0-35-16,-38 7-14 16,-21 16-17-16,-11 7-19 15,-2 4-9-15,11 0-7 0,-4 3 4 16,3 4 3-16,6-1-2 16,1 5-7-16,5 2 1 15,9 2 12-15,6 5 4 16,11 2-1-16,13 8-1 15,10 5 0-15,9 8-9 16,8 12-4-16,6 10-2 16,11 11-1-16,6 5-7 15,15 4 8-15,12-1-2 16,11-4 2-16,14 0 0 16,8-1 0-16,8 1 0 15,24 2 2-15,18 0-2 16,14-4-4-16,21-9 3 15,15-13-4-15,21-12 5 16,23-14 1-16,24-14 0 0,24-23-1 16,14-23 0-16,19-20-1 15,5-41 0-15,10-26 1 16,3-24 8-16,-3-13 1 16,-4-8-8-16,-12-5-1 15,-11 3 1-15,-7-3 6 16,-20 7 1-16,-25 3-8 15,-28 5 0-15,-33 3 0 16,-29 2 1-16,-24 8 14 16,-25 6 1-16,-11 10 4 15,-11 6 1-15,0 1 3 16,-14 11-8-16,-1 13-2 16,-3 16-4-16,-8 3-4 0,-12-4-5 15,-24-6 11 1,-40-5-11-16,-41 9 0 0,-24 13 0 15,-12 20 0-15,-4 12 5 16,8 11 3-16,-11 17-9 16,-5 5 0-16,5 9-9 15,9 1 3-15,12 7-13 16,18 7-32-16,12 6-58 16,36-12-119-16,19-4-512 0</inkml:trace>
  <inkml:trace contextRef="#ctx0" brushRef="#br0" timeOffset="3991.9316">3165 12230 1888 0,'0'0'215'15,"0"0"-166"1,0 0 14-16,0 0 42 0,0 0-35 16,0 0-66-16,-25-26-4 15,42 15-9-15,8-5 9 16,6-1 0-16,4-8 0 15,-3 0 1-15,-6-2 1 16,-7 2 5-16,-11 1 5 16,-8 2 4-16,0 6 26 15,-11 4 5-15,-11 8 10 16,-7 4-9-16,-2 14-26 16,-2 17-3-16,2 10 10 15,6 8 11-15,7 4-19 16,17 0-9-16,1-5-11 0,11-2-1 15,19-7 0-15,12-8-48 16,10-7-123 0,28-19-103-16,-14-5-313 0,-8-3-410 0</inkml:trace>
  <inkml:trace contextRef="#ctx0" brushRef="#br0" timeOffset="5975.4126">3531 12042 1640 0,'0'0'189'0,"0"0"-138"16,0 0 43-16,0 0-32 16,0 0 4-16,0 0-4 0,0 0-29 15,89 38 30-15,-83-3 56 16,-6 4-67-16,0 1-27 16,-3 1-15-16,-8-7-4 15,0-6-5-15,8-6-1 16,-1-12-14-16,4-10-59 15,0 0-13-15,16-26 15 16,5-13 26-16,1-24-10 16,-4-16 9-16,-5 3 26 15,-8 10 9-15,-5 14 10 16,0 20 1-16,-2 2 25 16,-4 7 45-16,-2 10 21 15,2 13 20-15,1 0-55 16,1 20-39-16,1 13-16 0,1 7-1 15,2 7 9-15,2 1-3 16,16-1-5-16,9-7-1 16,7-5 0-16,12-10-12 15,3-13-96-15,2-10-63 16,3-2-79-16,-8-24-82 16,-12-10-56-16,-13-7-207 15,-12-5 456-15,-9-2 139 16,-3 2 238-16,-13 7 109 15,0 10-35-15,0 8-57 16,4 10 29-16,2 7-46 16,1 4-145-16,1 3-67 15,-2 16-8-15,1 6 14 0,3 6 22 16,3 2-11 0,3 1-17-16,0 0-12 0,9-4-13 15,9-4 5-15,3-7-5 16,1-8-1-16,-4-10-16 15,0-1-16-15,-5-14-8 16,-7-15 9-16,-4-8-5 16,-2-9-1-16,-2 0 19 15,-5 0 5-15,-1 6 13 16,6 10-1-16,0 13 1 16,2 8 1-16,0 9-1 15,0 0 0-15,10 13 0 16,4 7 4-16,10 2 11 15,4 1-6-15,3 0-8 16,4-6 5-16,2-1-6 0,-1-8 0 16,-6-5-40-16,-5-3-106 15,-10-5-22-15,-14-14 86 16,-1-6 64-16,-11-4 18 16,-9-4 24-16,0 2 42 15,3 5 97-15,3 8-31 16,7 7-15-16,4 9-9 15,3 2-65-15,0 6-43 16,4 15 0-16,10 6 29 16,4 3 11-16,4 2 21 15,1-1-32-15,2-3-28 16,0-4 8-16,-1-7-8 0,-6-3-1 16,-3-11-57-16,-6-3-40 15,-3-3 51-15,-3-21 14 16,1-7-26-16,-2-9-29 15,4-6 14-15,0-2-11 16,3 2 11-16,0 6 40 16,1 10 19-16,-4 10 14 15,-3 13 14-15,0 7 27 16,-1 10-16-16,2 15 82 16,0 9-18-16,4 2-60 15,4 2-15-15,6 1-7 16,5-7-4-16,4-3-2 15,3-8 1-15,3-8-2 16,-2-9 0-16,-4-4-34 0,1-15-31 16,-8-14-22-16,-5-9-56 15,-6-3 55-15,-8-2 50 16,-1 6 29-16,0 8 9 16,-4 12 60-16,-5 10 98 15,3 7-21-15,0 4-102 16,3 16-26-16,3 4-9 15,0 1 1-15,3-1 0 16,15-5-1-16,3-5 0 16,6-7-1-16,4-4 0 15,4-3-13-15,-4-10-19 16,-6-13 1-16,-6-4-8 0,-10-2 24 16,-6 0 16-16,-3 7 9 15,0 8 57-15,-7 13 24 16,-2 2-22-16,-3 25-56 15,0 15-5-15,6 12 15 16,-2 6 27-16,3 3 8 16,2-2-14-16,3-1-19 15,0-11-12-15,0-6-11 16,0-13-1-16,0-13 0 16,0-14-33-16,0-4 21 15,0-26-24-15,0-14-28 16,1-4 21-16,2-4 26 15,3 4 8-15,-2 11 8 16,-2 10 1-16,2 12 49 0,-2 9-3 16,1 4-26-16,5 4-19 15,3 15 7-15,6 3 38 16,7 5-9-16,4-1-24 16,8-4-2-16,5-5-5 15,3-10-6-15,-4-7 0 16,-1-6-1-16,-16-22-27 15,-9-13 11-15,-14-24 17 16,-23-40 8-16,-28-45-7 16,-3-17 1-16,0 11-1 15,15 40 0-15,18 55 8 16,8 33 40-16,6 17 48 16,-1 8 16-16,2 3-23 0,0 15-66 15,4 32-23 1,2 27 14-16,22 21 1 0,19 10-7 15,6-19-7-15,5-21 10 16,-10-24-11-16,2-10-1 16,7-2 0-16,7-6-9 15,-1-11-30-15,-10-12-40 16,-12-28-21-16,-13-17 27 16,-8-10-15-16,-5-3 26 15,-9 4 41-15,0 12 16 16,0 14 5-16,-12 15 81 15,-6 13 60-15,-3 13-103 16,-7 25-26-16,1 13 31 0,1 20 15 16,10-4-6-1,12 2-14-15,4-4 2 0,16-15 9 16,15-1-17-16,10-9-8 16,12-11-14-16,19-11-1 15,22-16-7-15,21-2 5 16,-10-15-5-16,-22-5-2 15,-30 3-42-15,-21 1-90 16,-9 5-192-16,-16 2-560 0</inkml:trace>
  <inkml:trace contextRef="#ctx0" brushRef="#br0" timeOffset="23223.6581">5261 2373 912 0,'0'0'98'0,"0"0"-70"16,0 0 15-16,0 0-27 15,0 0-16-15,0 0-7 16,0 0 7-16,45 13 54 16,0-5-2-16,22 4 5 15,30 1-7-15,34 1-5 16,20 0-1-16,2-2-1 16,-3 1-20-16,-15-1-7 15,10-1-5-15,5 2-1 16,10-1 3-16,16 0 36 15,9 4-11-15,9 1-20 16,10 2-5-16,2 4 3 16,3 4-9-16,5 2 5 15,-3 7-1-15,-5 0-3 16,3-2 0-16,-5-3-6 0,0-4 12 16,5-4-2-16,-4-4-2 15,-1-7 3-15,-1-1 3 16,-6-3 5-16,4 0 13 15,-4 1 9-15,-3 5-7 16,-13 3-4-16,-9 0-7 16,-6 5-6-16,-10-3-12 15,-2 1-6-15,-6-1 12 16,-4-2-7-16,-5-3-5 16,-5 0 0-16,-4-3 0 15,-7 1 9-15,-3-4-4 16,-7 1 0-16,-8-2 7 0,-9-2-12 15,-19-1 8-15,-16-2 0 16,-14-2-3-16,-6 0 4 16,4 0 8-16,3 0 5 15,0-7-3-15,-8-4 0 16,-11 1 17-16,-4-1-2 16,-8-2 23-16,-2 1-12 15,-3-2-22-15,-4 1-15 16,-4 3-8-16,-2 0 1 15,-2-2-2-15,0-4-29 16,-14-1-232-16,-7-2-632 0</inkml:trace>
</inkml:ink>
</file>

<file path=ppt/ink/ink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14T06:00:51.554"/>
    </inkml:context>
    <inkml:brush xml:id="br0">
      <inkml:brushProperty name="width" value="0.05292" units="cm"/>
      <inkml:brushProperty name="height" value="0.05292" units="cm"/>
      <inkml:brushProperty name="color" value="#FF0000"/>
    </inkml:brush>
  </inkml:definitions>
  <inkml:trace contextRef="#ctx0" brushRef="#br0">2679 5717 1580 0,'0'0'191'0,"0"0"-108"16,0 0 97-16,0 0-74 15,0 0-44-15,0 0-10 16,-21 0-30-16,32 0-22 16,16-4-1-16,13-5 1 15,9-7 6-15,7-2 2 16,3-3-6-16,-7 4 4 16,-4 2-6-16,-12 7-10 15,-11 8-111-15,-24 8-178 16,-1 12-204-16,-10 4-416 0</inkml:trace>
  <inkml:trace contextRef="#ctx0" brushRef="#br0" timeOffset="180.4243">2619 6025 1573 0,'0'0'247'16,"0"0"-209"-16,0 0-32 15,0 0 13-15,0 0 72 16,102-44 30-16,-53 17-52 15,4-3-38-15,0-3-17 16,1 1-7-16,-5-2-7 16,4-7-38-16,-9 6-198 0,-14 2-348 15</inkml:trace>
  <inkml:trace contextRef="#ctx0" brushRef="#br0" timeOffset="532.5165">2834 5378 1913 0,'0'0'221'0,"0"0"-169"15,0 0 3-15,0 0-54 16,0 0 5-16,77-3 73 16,6 3 39-16,26 0-29 15,-6 0-40-15,-18 0-22 0,-26 0-8 16,-20 0-10-1,2 8-8-15,-1 1-1 0,-6 5 6 16,-10 3-6-16,-14 5 0 16,-10 5 14-16,0 7 36 15,-17 7 34-15,-13 3-21 16,-8 4-13-16,-2 0-9 16,-2 0-17-16,-1 1-8 15,6-1 2-15,1 1-17 16,4 2 9-16,7 0-10 15,6 2-6-15,10 20-68 16,4-13-235-16,3-11-742 0</inkml:trace>
  <inkml:trace contextRef="#ctx0" brushRef="#br0" timeOffset="23489.4705">3643 6191 477 0,'0'0'173'15,"0"0"-103"-15,0 0 65 16,0 0-62-16,0 0 58 16,0 0-2-16,-17 0 29 15,16 0 4-15,-1 0 20 16,1 0 7-16,1 0-2 0,0 0-67 15,0-3-44-15,0 0-36 16,0-3-35-16,9-5-5 16,13-8-5-16,8-6 5 15,9-6 6-15,5-2-5 16,1-1 1-16,-3 3-2 16,-3 3-15-16,-8-2-131 15,-9 8-228-15,-11 5-427 0</inkml:trace>
  <inkml:trace contextRef="#ctx0" brushRef="#br0" timeOffset="23735.4252">3667 5884 1300 0,'0'0'145'0,"0"0"-120"16,0 0-12-16,91-10 13 15,-48 7 39-15,3 3 4 16,2 0-10-16,-3 0-10 16,-4 3-3-16,-8 9-9 15,-5 7 4-15,-8 7 20 16,-7 4 7-16,-8 10-38 16,-5 18-15-16,-26 29-15 15,-3-11-96-15,-10-5-405 0</inkml:trace>
  <inkml:trace contextRef="#ctx0" brushRef="#br0" timeOffset="24651.029">2515 6978 1134 0,'0'0'536'0,"0"0"-439"16,0 0 93-16,0 0-36 16,0 0-110-16,0 0-41 15,0 0-3-15,-13 90 0 16,32-51 0-16,-1 0 1 15,3-2 5-15,-5-7-6 16,-1-5 0-16,-6-10 1 16,-3-6 0-16,-6-8 0 15,0-1 20-15,-6-6 4 16,-16-13-4-16,-8-9-14 16,-4-7 2-16,-2-4 7 0,0-2-5 15,9 0 14 1,5 11-3-16,14 9 3 0,7 9-20 15,1 7-5-15,16 5-18 16,10 5 9-16,11 10 9 16,3 7 14-16,-1 1-4 15,-1 0-4-15,-3-1-5 16,-10-3 6-16,-4-7-7 16,-6-3 1-16,-10-6-1 15,-5-3 1-15,0-3 23 16,0-16 4-16,-11-9-22 15,-1-4 0-15,0-4-6 16,4 6 11-16,3 4 6 16,2 9 4-16,3 8-9 0,0 6-12 15,16 3-19-15,4 0 19 16,7 9 12-16,4 4 4 16,3-1-7-16,-1 2-7 15,-3-3-2-15,-3-4-16 16,-4-6-93-16,-5-1-61 15,-9-19-216-15,-6-6-216 16,-3-3-440-16</inkml:trace>
  <inkml:trace contextRef="#ctx0" brushRef="#br0" timeOffset="24928.2499">2851 6754 1117 0,'0'0'232'0,"0"0"-113"15,0 0-64-15,0 0-17 0,0 0 57 16,38 91-14-16,-18-63 4 15,1-1-26-15,1-6-12 16,-2-6-24-16,-3-9-10 16,-6-6-1-16,-2 0 9 15,-9-11 56-15,0-13 29 16,-12-8-54-16,-8-5-32 16,-8-1-9-16,-3 1-1 15,-3 7-10-15,5 8 0 16,5 7-1-16,8 13 0 15,12 2-20-15,4 8-56 16,10 11-32-16,18 2-40 16,29 3-51-16,-2-6-158 0,-4-6-543 15</inkml:trace>
  <inkml:trace contextRef="#ctx0" brushRef="#br0" timeOffset="25320.9883">3137 6648 1385 0,'0'0'170'16,"0"0"-119"-16,0 0-8 15,0 0-15-15,-28 79 22 16,28-47 43-16,13 0-27 16,8 1-18-16,1-2-20 15,2-4-20-15,-1-6-2 16,-2-5-4-16,-4-8 5 0,-6-8-6 15,-7 0 11-15,-4-18 48 16,0-13-9-16,-13-13-20 16,-19-19-10-16,-17-20-11 15,0 6 8-15,3 8-11 16,8 13-5-16,12 20 33 16,5 5 29-16,3 6 16 15,9 13 6-15,7 11-48 16,2 1-38-16,10 16-21 15,12 12 12-15,11 6 9 16,6 5 0-16,5-1 0 16,3-3-6-16,5-4-80 0,12-4-139 15,-9-7-245 1,-12-9-506-16</inkml:trace>
  <inkml:trace contextRef="#ctx0" brushRef="#br0" timeOffset="25863.7254">3352 6543 453 0,'0'0'994'15,"0"0"-907"-15,0 0-77 16,0 0-10-16,0 0 0 16,0 0-6-16,0 0-1 15,80 59 2-15,-65-59 5 16,-4 0 0-16,-8-4 0 0,-3-10 4 15,0-7 11 1,0-3-14-16,-8-4 7 0,-5 0-6 16,-4 1 4-16,2 4 39 15,-2 7 45-15,0 8 115 16,2 8-40-16,2 0-60 16,0 13-48-16,2 14-20 15,6 10-9-15,5 8 29 16,0 2-14-16,14 3-23 15,10-5-12-15,7-5-7 16,2-8 0-16,6-7 0 16,-4-9 1-16,-5-6-2 15,-9-10 0-15,-6-3 0 16,-10-20 7-16,-2-14 10 16,-3-10-9-16,-8-20-8 0,-11 2 2 15,-5-3 5-15,-1 1-5 16,5 15 7-16,2 6-9 15,8 16 28-15,5 13 35 16,5 14-10-16,5 3-48 16,16 21 2-16,14 15 10 15,3 13 11-15,9 16-3 16,7 21-14-16,9 10-5 16,0-7-6-16,5-12-106 15,-20-25-218-15,-10-26-885 0</inkml:trace>
  <inkml:trace contextRef="#ctx0" brushRef="#br0" timeOffset="27606.751">10331 6157 1149 0,'0'0'140'0,"0"0"-102"16,0 0 7-16,0 0 55 0,0 0-27 15,0 0-28-15,0 0-29 16,-25 0-3-16,25 0-4 16,0 0 23-16,0 0 20 15,0 0 24-15,0 0 0 16,0-3-29-16,0 3-15 16,0 0-17-16,0 0-9 15,0 0-6-15,0 0 1 16,0 0 1-16,0 0-1 15,0 0 5-15,0 0-6 16,0 0 0-16,0 0 7 16,0 0-7-16,0 0 0 0,0 0-1 15,0 0 0-15,0 0 1 16,0 0-1-16,0 0-1 16,0 0-6-16,0 0 8 15,0 0-2-15,0 0-5 16,0 0 0-16,0 0-4 15,0 0 4-15,0 0 5 16,0 0 1-16,0 0 1 16,1 0-9-16,1 3-16 15,-1-3 0-15,1 2-10 16,-1 0-22-16,2 0-10 16,4-2-54-16,-2 0-128 15,-2 0-235-15</inkml:trace>
  <inkml:trace contextRef="#ctx0" brushRef="#br0" timeOffset="32980.8665">17377 4596 1081 0,'0'0'256'16,"0"0"-73"-16,0 0-46 15,0 0-48-15,0 0-37 16,0 0-12-16,19-10-4 15,13 1 55-15,13-6 31 16,11-5-37-16,12-7-27 16,2-1-27-16,1 2-15 15,-4 1-15-15,-7 6 0 16,-10 5-1-16,-12 5-10 16,-26 9-116-16,-10 0-239 15,-5 0-493-15</inkml:trace>
  <inkml:trace contextRef="#ctx0" brushRef="#br0" timeOffset="33354.3298">17468 4359 113 0,'0'0'1367'0,"0"0"-1178"16,0 0 20-16,0 0-38 16,0 0-87-16,0 0-51 15,0 0-26-15,0-14-6 16,-1 36-1-16,-5 9 16 16,-7 8 8-16,-1 7 15 15,-7 2 9-15,0-2-17 0,5-3-7 16,2-6 1-16,8-8-10 15,6-7-1-15,0-5-2 16,22-5 6-16,12-7 43 16,9-4 4-16,9-1-8 15,5 0-23-15,-2-6-22 16,-2-1-6-16,-9 2-6 16,-2 5-77-16,-12 0-241 15,-11 0-747-15</inkml:trace>
  <inkml:trace contextRef="#ctx0" brushRef="#br0" timeOffset="34764.4283">18157 4917 1016 0,'0'0'297'0,"0"0"-39"16,0 0 34-16,0 0-110 15,0 0-110-15,0 0-53 16,0 0-18-16,-21 42 8 0,21-9 11 15,5 1 0 1,4 0-3-16,4-4-5 0,1-5-5 16,-1-5-6-16,-4-6 0 15,-1-6 0-15,-4-5 0 16,-2-3 0-16,-2 0 16 16,0-14 8-16,0-13-18 15,-2-11-7-15,-8-9 0 16,1-4 1-16,4-2-1 15,-1 7 0-15,6 10 1 16,0 12 0-16,0 10 9 16,0 13-10-16,10 1 0 15,7 12 0-15,7 14 8 16,4 7 17-16,1 3-2 0,0 2-4 16,-2 0-9-16,-3-2-2 15,-4-6-7-15,-4-9 0 16,-4-5-1-16,-7-10 1 15,2-6-1-15,-3-5 19 16,-1-16 4-16,2-14-17 16,1-2 0-16,-1-4-5 15,3 7 1-15,1 5-2 16,0 10-1-16,0 9-1 16,3 7-10-16,1 3-1 15,5 5 3-15,4 10 10 16,3 6 0-16,1 1 0 15,6-2 1-15,-2 0 0 0,1-6 1 16,0-5-2-16,-1-4-9 16,-4-5-60-16,-1-3-31 15,-6-14-89-15,-5-5-35 16,-8-4 83-16,-6-1 55 16,0-1 42-16,-3 3 28 15,-8 2 15-15,-2 5 1 16,-3 5 25-16,2 5 29 15,2 7 5-15,1 1-12 16,1 6-16-16,4 14-1 16,1 8 3-16,5 5 0 0,0 6 14 15,7 1-19 1,10-2-18-16,7-3 2 0,2-5-2 16,1-11 2-16,-2-7-2 15,-4-11 3-15,-5-1 9 16,-3-15 4-16,-4-12 7 15,-4-9-14-15,-5-5-6 16,0-6-11-16,0 2 6 16,-9 2-7-16,-3 9 0 15,0 11 0-15,0 9-1 16,2 9 0-16,1 5-15 16,3 8 5-16,3 11-3 15,3 3-21-15,7 4-64 16,20-2-63-16,31 1-32 15,-6-5-106-15,-4-9-219 0</inkml:trace>
  <inkml:trace contextRef="#ctx0" brushRef="#br0" timeOffset="35173.7813">19207 4793 1139 0,'0'0'167'0,"0"0"17"15,0 0-53-15,0 0-41 16,0 0-23-16,0 0-20 15,0 0-2-15,-68 62 30 16,64-25-9-16,4 4-25 16,0 1-28-16,7-2 5 15,9-5-17-15,1-7 1 16,0-10 7-16,-2-5-4 16,0-13-3-16,-3-2 6 0,-4-23 6 15,-5-12 0-15,-3-22-12 16,0-23 5-16,-19-22-5 15,-2-5-1-15,5 22 0 16,5 26-1-16,6 35 7 16,2 13 10-16,2 6 62 15,-1 7-8-15,2 0-59 16,0 20-12-16,0 13 0 16,11 7 6-16,6 5 5 15,6 2-10-15,4-2-1 16,8-3 0-16,4-4 0 0,3-4-1 15,3-8-79 1,-3-9-109-16,7-10-187 16,-10-7-193-16,-11 0-332 0</inkml:trace>
  <inkml:trace contextRef="#ctx0" brushRef="#br0" timeOffset="35722.6884">19616 4802 1106 0,'0'0'150'0,"0"0"-100"15,0 0-36-15,0 0-13 16,0 0 19-16,0 0 24 16,0 0-15-16,40 5-17 15,-29-3-4-15,2-2 2 16,-2 0 6-16,-2-9-1 16,-1-6-1-16,-3-4-6 15,-2-4-7-15,-3 0 6 16,0 2-5-16,0 1 23 0,-11 4 44 15,-3 7 41-15,-3 3-20 16,-2 6 7-16,0 1-11 16,2 16-10-16,-1 8-12 15,8 6 11-15,4 5-15 16,6 3-14-16,0 2-6 16,12-4-10-16,10 1-20 15,8-9-1-15,3-4-3 16,4-11-4-16,0-9 12 15,2-5-8-15,-6-15 5 0,1-14 1 16,-8-9-4-16,-6-8-6 16,-3-8 4-16,-10-7-6 15,-5-2 1-15,-2 1 0 16,0 4 0-16,-3 9 0 16,-3 13 5-16,1 14 11 15,2 12 51-15,2 10-11 16,1 5-57-16,0 22 0 15,4 12 0-15,11 12 19 16,6 5 0-16,4 5-11 16,2-2-8-16,0 0 0 15,6-1 1-15,-3-3-1 16,1 1-28-16,2 11-122 16,-10-13-152-16,-10-10-705 0</inkml:trace>
  <inkml:trace contextRef="#ctx0" brushRef="#br0" timeOffset="49605.6737">4392 10361 1260 0,'0'0'222'15,"0"0"-40"-15,0 0 15 0,0 0-26 16,0 0-81-16,23-84-26 15,-6 58-16-15,10-4-8 16,3-1-18-16,1 0-1 16,9-1-12-16,-3 1-9 15,1 4 1-15,-7 6-1 16,-4 4-1-16,-11 6-102 16,-13 2-169-16,-3 5-115 15,0 1-711-15</inkml:trace>
  <inkml:trace contextRef="#ctx0" brushRef="#br0" timeOffset="49937.4029">4396 9994 1152 0,'0'0'249'16,"0"0"-93"-16,0 0-91 15,0 0-47-15,0 0 1 16,-27 83 65-16,17-40 5 16,-4 3-26-16,-1 0 3 15,3-5-17-15,1-6 8 16,8-9 7-16,1-5-22 16,2-8-11-16,0-4 4 0,8-3 10 15,6-3 14 1,3-3 12-16,9 0-18 0,4-2-2 15,5-7-18-15,3-4-19 16,4 1-8-16,3 4-6 16,25 5-150-16,-10 3-161 15,-8 0-553-15</inkml:trace>
  <inkml:trace contextRef="#ctx0" brushRef="#br0" timeOffset="50792.4679">11141 9964 140 0,'0'0'1093'0,"0"0"-951"15,0 0 19-15,-33-81 127 0,30 56-48 16,1 2-66-1,2-1-22-15,0 7-32 0,0 5-26 16,0 4-30-16,9 8-31 16,5 0-27-16,8 20 9 15,11 10 18-15,6 7 2 16,3 4-12-16,-1 2-7 16,-2-2-7-16,-4-1-7 15,-9-1-1-15,-6-6-1 16,-11-4-81-16,-9-7-104 15,-7-7-19-15,-19-8-56 16,-40-7-129-16,7-9-218 16,-1-6-216-16</inkml:trace>
  <inkml:trace contextRef="#ctx0" brushRef="#br0" timeOffset="51127.8045">10902 10090 846 0,'0'0'253'0,"0"0"-81"0,0 0-13 15,0 0-96-15,0 0 24 16,0 0 47-16,0 0 59 15,103 59-23-15,-40-51-68 16,6-4-45-16,0-4-7 16,-4 0-32-16,-11 0-16 15,-10-4 7-15,-14-7-9 16,-9-5-65-16,-14-4-38 16,-7-6-72-16,0-5-9 15,-10-6 48-15,-7-2 60 16,4-2 52-16,0 3 24 15,4 8 52-15,4 6 69 0,3 10 78 16,2 8-49 0,0 6-69-16,0 0-39 0,5 18 25 15,7 14 23-15,4 9 53 16,-2 9-19-16,4 5-30 16,-6 1-47-16,4-2-31 15,-5-2-14-15,11 6-2 16,-5-13-67-16,2-14-409 0</inkml:trace>
  <inkml:trace contextRef="#ctx0" brushRef="#br0" timeOffset="52014.4825">17440 9934 707 0,'0'0'233'15,"0"0"-66"-15,0 0 37 0,0 0-6 16,0 0-25-16,0 0 18 16,-25-66-11-16,20 56-22 15,-1-1-16-15,1 5-20 16,0 0-5-16,2 3-10 15,0 3-39-15,3 0-42 16,0 12-26-16,0 13-10 16,11 12 9-16,3 8 1 15,2 1 1-15,2 2 5 16,0-3-1-16,-3-5-5 16,0-5-66-16,-4-5-118 15,-5-7-54-15,-5-8-68 0,-1-8-22 16,-10-7-60-1,-10-7-191-15,2-7-74 0</inkml:trace>
  <inkml:trace contextRef="#ctx0" brushRef="#br0" timeOffset="52345.1243">17383 10159 454 0,'0'0'299'0,"0"0"-71"15,0 0 11-15,0 0-20 16,-82-15-20-16,75 15-61 16,7 2-69-16,0 4-22 15,6 3 41-15,15-1 6 16,8-1-25-16,9-7-15 15,6 0-15-15,4 0-4 16,3-10-16-16,-1-4-5 16,-5-3-14-16,-6-3 6 15,-7 1-6-15,-12-5-8 16,-7 0-2-16,-8-3 1 0,-5 0 3 16,0-2 5-16,0 3 1 15,-7 6 0-15,1 3 6 16,1 5 25-16,2 7 32 15,2 3 13-15,-2 2-37 16,3 10-33-16,0 16-5 16,0 11 11-16,0 10 23 15,-2 7 2-15,-2 4-19 16,-5 1-11-16,-16 28-7 16,1-13-60-16,-9-11-464 0</inkml:trace>
  <inkml:trace contextRef="#ctx0" brushRef="#br0" timeOffset="133190.3328">18318 5513 1024 0,'0'0'177'15,"0"0"-79"-15,0 0-24 16,0 0 9-16,0 0-38 15,0 0-20-15,21-5 2 16,-16 6 0-16,-2 4-1 16,0 2-12-16,-3 0-6 15,0 0-8-15,0 0 13 16,0-4-3-16,0 0-1 16,0-1-7-16,0-2 8 15,0 0 3-15,-3 0-4 0,0-5-8 16,1-6 0-16,2 2-1 15,0 0 0-15,0 2 0 16,0 2-1-16,0 2 0 16,5 2 0-16,-1 1 0 15,1 0-9-15,-1 0 10 16,1 4-1-16,-1 5-5 16,-3 3 5-16,-1-2-5 15,0 0 5-15,0-1 1 16,-5-1-1-16,-3-3 1 15,-1-4-3-15,2-1-4 16,-4 0 5-16,2-3 2 16,3-10 0-16,0-1 0 0,2-4 1 15,4 1-1-15,0 0 0 16,0 5 1-16,0 2-1 16,7 4-1-16,1 4 1 15,-1 2-2-15,0 0-8 16,0 8 9-16,-3 6 0 15,-1 2 0-15,-3-1-1 16,0 1-6-16,0-1 7 16,0-3 0-16,-7-3-8 15,-4-5-148-15,2-4-389 0</inkml:trace>
  <inkml:trace contextRef="#ctx0" brushRef="#br0" timeOffset="138805.5171">11001 5600 390 0,'0'0'170'0,"0"0"-46"16,0 0 19-16,0 0-51 15,0 0-9-15,0 0-24 16,-10-4-14-16,8 4 11 16,2-1 4-16,0-1-2 15,0 0-8-15,0 2 0 0,0 0 2 16,0-2-9-1,0-1-19-15,0 1-8 0,0-3-9 16,0 0-6-16,0 1 0 16,5-1-1-16,-1 4 1 15,0 1-1-15,1 0 0 16,-1 0 0-16,-2 0-2 16,2 4-5-16,-2 4 7 15,-2 1 0-15,0 1 0 16,0-2 1-16,0 1 0 15,0-4 2-15,-3-2 4 16,-3-2-5-16,-1-1 8 16,2 0-1-16,-4-1 1 15,1-9-2-15,2-2-7 16,2-5 1-16,1-2 7 0,3 2 2 16,0 2 7-16,0 2 2 15,0 5-7-15,0 3-11 16,5 4-2-16,2 1 0 15,0 0-2-15,2 3-4 16,-3 7-1-16,0 4 7 16,-1 1 0-16,-2 1 0 15,-3 1 0-15,0-4 0 16,0 0 0-16,0-2 1 16,-5-5 8-16,-3-1-2 15,-1-4-5-15,-2-1 9 16,1 0-2-16,2-6 4 15,-2-6-4-15,2-4-9 0,2-1 2 16,3 0-1 0,3 3 6-16,0 0-6 0,0 3 6 15,0 4-6-15,7 2-1 16,3 3 0-16,0 2 0 16,-2 0-1-16,2 0-6 15,0 8 6-15,-2 3 0 16,-2 1 0-16,-5-1-1 15,-1 0-5-15,0 1 6 16,0-4 0-16,0-1 1 16,-9-2 0-16,-1-1 1 15,-1-4 7-15,-1 0-7 16,1 0 7-16,1-10-6 16,3-4-1-16,2 0-1 0,2-1 0 15,3-2-1-15,0 6-9 16,0 1 10-16,6 2-1 15,3 4-7-15,2 1 8 16,-1 3 0-16,1 0-10 16,-5 0 9-16,5 3 0 15,-4 5-6-15,-5 3 5 16,0-2-5-16,-2 2 1 16,0 0-7-16,0-2 7 15,-6-1-11-15,-4-3-15 16,1-2-28-16,0-3-18 15,0 0-47-15,0 0 6 16,5-2 11-16,0-4-56 0,4-2-62 16,0-1 35-16,0 4-76 15</inkml:trace>
  <inkml:trace contextRef="#ctx0" brushRef="#br0" timeOffset="140672.2461">10971 5513 139 0,'0'0'150'0,"0"0"-33"16,0 0-45-16,0 0-26 15,0 0-3-15,0 0 8 16,0 0-11-16,30 3 24 16,-30 2 12-16,0-1 18 15,0 2 4-15,0-2-21 16,0 1-6-16,-5-3-12 16,-4 1-17-16,2-3-12 15,-1 0-14-15,1 0 29 16,0-3 3-16,1-5 7 0,1-1-23 15,1-2-14 1,3 0-10-16,1 2-2 0,0-1-6 16,5 2-1-16,6 2-1 15,3 3-6-15,0 3 6 16,2 0-4-16,-1 0-2 16,0 3 7-16,-4 8 1 15,-1 0-2-15,-4 1-5 16,-6 2-2-16,0-1 8 15,0-2 1-15,-2-1 1 16,-9-1 0-16,-2-2 9 16,-1-4-8-16,-2-3 4 15,2 0 1-15,0 0-6 0,2-7 11 16,2-6-11-16,2-1 6 16,5-2-6-16,3 3-1 15,0-1 0-15,0 2-1 16,7 2-6-16,6 3 6 15,-2 0 0-15,3 4-1 16,2 1-7-16,-2 2 0 16,1 0 9-16,-4 5-2 15,-1 4-5-15,-6 2-2 16,-2 0 8-16,-2-1-8 0,0 2 9 16,0-5 2-1,-8 0-1-15,-3-1 7 0,-2-2-7 16,-3-4 8-16,3 0-8 15,-2 0 7-15,1-1 5 16,3-8-6-16,3 0-1 16,1 1-5-16,6-2 1 15,1 3-1-15,0 0 0 16,0-1-1-16,8 4 0 16,4-1-9-16,1 5 8 15,1 0-6-15,0 0 7 16,0 0-1-16,-2 0 1 15,-3 8-1-15,-4 1-8 16,-5 1 6-16,0-1-3 16,0 1 6-16,-2 0 0 0,-9-2 1 15,-2-2 0-15,1-1 7 16,0-5-6-16,-1 0 4 16,2 0 1-16,0-4 0 15,3-6-1-15,3-1-4 16,3-2-2-16,2 4 1 15,0-2-1-15,0 3-1 16,7 2-1-16,5 0-9 16,-2 3 10-16,1 3 0 15,4 0-8-15,-3 0 3 16,-1 4 5-16,-3 6-1 16,-2-1-4-16,-5 3 4 15,-1 0-6-15,0-2 8 16,0 2 0-16,-9-4 7 15,-5-1-6-15,2-1 1 0,-3-5 6 16,1-1-6 0,0 0 7-16,3 0-2 0,0-5-6 15,3-5 7-15,3 1-7 16,2-2-1-16,3 3 1 16,0 0-1-16,0 2-2 15,5 2-5-15,3-1 0 16,2 3 5-16,0 2-5 15,2 0 6-15,-4 0-1 16,0 0-6-16,-3 8-1 16,-5 3-3-16,0 2 11 15,0 1 1-15,-3 1 0 0,-7-3 0 16,-1-2 1-16,-1-3 0 16,0-2 1-16,-1-3 5 15,1-2-5-15,2 0-1 16,0 0 5-1,3-10 0-15,1 1-5 0,1-3 2 16,3 0-3-16,2 2 0 16,0-1-1-16,2 3-1 15,6 2-6-15,2 1 2 16,2 2-1-16,0 2 6 16,-1 1 0-16,0 0-5 15,-1 2-1-15,-6 5-3 16,-1 3 9-16,-3-2-1 0,0 2 2 15,0 1 0 1,-4-5 7-16,-6 0-1 0,3-1-4 16,-3-5 5-16,2 0-6 15,2 0 14-15,2-5-8 16,-1-4-6-16,1-2 0 16,4 2 0-16,0-2-1 15,0 3-1-15,7 1-7 16,1 0 1-16,2 2 6 15,3 4 0-15,0-1-8 16,0 2 8-16,-3 0-1 16,1 0-4-16,-3 8 5 15,-3-1-9-15,-3 2 2 0,-2-3 7 16,0 3 1 0,0-2 1-16,-9-2 0 0,-2 2 5 15,1-4-4-15,-3-3-1 16,1 0 9-16,4 0-8 15,-1-3-1-15,2-7 11 16,4 1-11-16,0 0 6 16,3 1-7-16,0 1-6 15,0 0 4-15,9 2-9 16,2 4 10-16,-1 1-6 16,2 0 5-16,-1 0-5 15,-2 1-2-15,-1 8 9 16,0-2-9-16,-5 1-1 15,-3 1 3-15,0-1 6 16,0-4 0-16,-1 2 1 0,-9 1 0 16,2-5 0-16,-1-1 1 15,-1-1 0-15,3 0 1 16,-1 0 4-16,5-3-5 16,0-2-1-16,3 0 2 15,0 2-2-15,0 1-8 16,0 2-8-16,4 0 0 15,2 0 3-15,1 0 2 16,-1 1-8-16,-2 13-30 16,-3-5-40-16,-1 2-109 0</inkml:trace>
  <inkml:trace contextRef="#ctx0" brushRef="#br0" timeOffset="142609.9518">11032 5305 468 0,'0'0'144'15,"0"0"9"-15,0 0-32 0,0 0 16 16,0 0-28-16,0 0-5 16,4-45-21-16,-4 39-11 15,0-2-11-15,-6 0-16 16,-1 0-1-16,-5 3-11 15,0 0-5-15,-4-2-5 16,2 2 5-16,-5 2-8 16,1 1-2-16,-1 2 5 15,-4 0-7-15,2 0-3 16,-5 7-5-16,2 6-7 16,-3 2-1-16,5 4 1 15,-4 5-1-15,4 5-1 16,-2 5 1-16,3 5 0 15,6 3 1-15,2 3 1 0,8 2 9 16,5-2-10-16,0-3 12 16,18 0-4-16,9-6 4 15,6-2 6-15,7-4 6 16,5-5 32-16,1-5-16 16,-1-3-16-16,-2-6-3 15,-3-5 2-15,-4-3 8 16,-2-3-3-16,-5 0-7 15,-2-6 12-15,0-8-3 16,-4-3-3-16,0-3 6 16,-4-1-9-16,-1-2 5 15,-4-2 1-15,-3-3-5 16,-3-2-5-16,-4-4 3 0,-2-2-11 16,-2-1-4-1,0-2-2-15,-5-1-1 0,-5 1-4 16,-3 2 4-16,-1 4 0 15,-1 1-5-15,-1 6 1 16,-4 1 4-16,1 5-5 16,-5 3 11-16,-2 6-5 15,-2 4 2-15,-3 4-8 16,-3 3 0-16,-5 2-1 16,-4 15-2-16,-21 19-110 15,8-2-210-15,8-6-681 0</inkml:trace>
  <inkml:trace contextRef="#ctx0" brushRef="#br0" timeOffset="146201.8424">17070 5414 155 0,'0'0'137'0,"0"0"-57"16,0 0-16-16,0 0-14 15,0 0 12-15,0 0 6 16,-3-3 0-16,3 1-6 16,-2 2 16-16,2 0-16 15,0-2-7-15,0 1 14 16,0-1-11-16,-1 1-22 15,1 0 6-15,0-1 2 0,0-1-9 16,0 1 1-16,0-1 10 16,0 1-10-16,0-1 14 15,0 2-7-15,0 0-17 16,0-1-8-16,0 2-11 16,0 0-7-16,0 0 0 15,0 0-1-15,0 0-7 16,0 0 7-16,0 0 0 15,0 0 0-15,0 0-2 16,0 0 2-16,0 0 1 16,0 0 0-16,0 0 1 15,0 0 8-15,0 0 2 16,0 0 10-16,0-3 3 0,0-2-12 16,0 2-2-1,0-1-9-15,0 2 0 0,0-1-1 16,0 1 1-16,0 2-1 15,0 0-6-15,0 0 4 16,1 0 1-16,1 2-1 16,1 4 0-16,-2 3 0 15,-1-1 1-15,0-2 0 16,0 4 0-16,0-3 1 16,-4-4 1-16,1 2 0 15,-3-3 1-15,0-2 6 16,0 0-6-16,2 0 5 15,-1-5 5-15,0-3-11 16,3-3 6-16,2 3-6 0,0 1-1 16,0 2 0-16,0 2-1 15,2 3-17-15,3 0-144 16,1 0-321-16</inkml:trace>
  <inkml:trace contextRef="#ctx0" brushRef="#br0" timeOffset="147273.1387">17110 5213 5 0,'0'0'609'16,"0"0"-393"-16,0 0-45 15,0 0-47-15,0 0-30 16,0 0-20-16,0 0 19 16,-50-26-15-16,39 23-12 0,-1 3-11 15,-3-2-10-15,0 2 9 16,-5 0-15-16,-1 0-7 16,-1 0 12-16,2 2 0 15,-1 2-9-15,4 4-5 16,0 1-10-16,3 2-8 15,-1 0-6-15,3 2-5 16,1 1-1-16,0 3 1 16,3 3-1-16,-1-1 1 15,1 3-1-15,2 2 0 16,1 2 0-16,1 1 0 16,4 0 0-16,0 1-1 0,0 0 1 15,9 0 0-15,5-1 0 16,3 0 0-16,2 1-1 15,2-4 0-15,2-1 1 16,-1-2 0-16,2-4-1 16,-3-4 1-16,1-1 0 15,-1-3 0-15,-4-1-1 16,0-4 1-16,0-1 0 16,-1-3 1-16,0 0 0 15,1 0 0-15,-1 0 7 16,1-9-2-16,-1-1-4 15,-1 0 4-15,0-1-5 0,-2 0 9 16,2 1 7 0,-4-2 5-16,1 2 14 0,-1-2-14 15,-1 0-3-15,-3-2-1 16,2-1-5-16,-3-1 28 16,-3-3-10-16,0-1-12 15,-3-2-5-15,0-2-2 16,0 0 4-16,0-3 0 15,0 3-3-15,-2-1 1 16,-4 1-1-16,0 4 8 16,-2 1 7-16,0 1-9 15,-2 0-1-15,1 4 1 16,-2-1 1-16,1 1-6 0,-2-1 3 16,1 1-4-16,1 2-4 15,-2-1 0-15,1 1-3 16,0 3 0-16,0 0-5 15,1 2 0-15,2 3 10 16,-2-1-10-16,2 3 0 16,1 1 0-16,-3 1-1 15,-1 0 0-15,-3 0 1 16,-1 1-1-16,2 7 0 16,-4-1-1-16,4 0 0 15,-1 0 0-15,3 0-9 16,3 1-48-16,1-2-79 15,6 5-99-15,1-2-131 16,0-2-490-16</inkml:trace>
  <inkml:trace contextRef="#ctx0" brushRef="#br0" timeOffset="174626.9751">16891 8442 1664 0,'0'0'291'16,"0"0"-225"-16,0 0-52 0,-31 78 29 16,26-27 47-16,3 5-13 15,2 3-27-15,0-1-18 16,7-3-15-16,-1-10-5 16,4-9-11-16,-3-10 1 15,-1-12 0-15,-3-9-2 16,0-5-3-16,-2-22 2 15,1-24-10-15,-2-7-2 16,0-10 5-16,0-2-3 16,0 11 9-16,0 3 2 15,0 11-1-15,0 16 1 16,0 14-1-16,14 10-7 16,4 4 8-16,6 21-1 15,2 6 1-15,3 5 2 16,-4 1 8-16,-5-1-1 0,-4-4-8 15,-4-6 5-15,-7-7 0 16,0-8-5-16,-3-7 0 16,-2-4 14-16,0-4 3 15,0-15-9-15,0-9-9 16,0-3 0-16,0 1-5 16,1 4 5-16,10 9 7 15,2 4-1-15,4 12-4 16,0 1-1-16,4 5 8 15,6 16-7-15,3 6 15 0,1 4-6 16,5-1-4 0,1 0-6-16,1-3 0 0,-3-9 0 15,1-8-1-15,-6-10-31 16,-3 0-43-16,-9-23-34 16,-8-10-15-16,-8-9-7 15,-2-5 32-15,-6-3 66 16,-13 2 32-16,-4 2 10 15,1 9 79-15,-2 11 22 16,2 12-6-16,1 12-19 16,4 4-24-16,4 24-34 15,4 13 3-15,7 11 6 16,2 5 3-16,9 2-24 16,21-1-4-16,13-7-6 15,11-9-4-15,10-9 1 0,5-14-3 16,1-15-75-16,-7-2-77 15,-11-19-85-15,-15-12-72 16,-16-7-15-16,-13-3 115 16,-8-1 185-16,-8 1 24 15,-10 10 130-15,0 5 67 16,2 11-25-16,2 11 28 16,7 4-53-16,3 6-98 15,4 18-18-15,0 10 25 16,0 5 12-16,8 3-27 15,1 0-20-15,0 0-11 16,0-5-2-16,-3-4-7 16,-1-11 0-16,-4-8 0 15,-1-8 1-15,0-6 13 16,0-11 3-16,-1-17-18 0,-9-11-23 16,2-9 3-16,2-4 12 15,3 1 7-15,3 10 1 16,0 10-1-16,6 12 0 15,9 13 1-15,1 6 0 16,6 8 0-16,1 16 0 16,-2 5 7-16,3 4 4 15,-5 1-1-15,-2-3-9 16,-4-3 6-16,-6-6-1 16,-1-8-6-16,-4-9 2 0,-2-5 12 15,0 0 10 1,0-21 6-16,1-9-24 0,5-8-6 15,2-3 2 1,5 4 14-16,5 6-3 0,4 9 16 16,-1 10 0-16,5 10-5 15,-1 2-3-15,0 9-9 16,2 11 6-16,1 9-5 16,1 2-7-16,-2 5-5 15,3-2-1-15,14 2-79 16,-10-7-115-16,-4-11-414 0</inkml:trace>
  <inkml:trace contextRef="#ctx0" brushRef="#br0" timeOffset="175372.0238">18448 8482 1380 0,'0'0'174'15,"0"0"-24"-15,0 0 35 16,0 0 5-16,-52 78-46 16,43-46-25-16,4 5-47 15,4-2-8-15,1-1-13 16,0-3-19-16,1-6-20 16,9-7-10-16,1-5 5 15,1-10-6-15,-1-3 0 16,1-11 13-16,-2-17-5 0,-2-11-9 15,-1-11-1-15,-3-4-5 16,-2 2 5-16,-2 5-6 16,0 12 7-16,0 11 0 15,0 12 9-15,0 12-9 16,-2 5-1-16,1 18 1 16,1 8-2-16,0 5 2 15,9-2-1-15,12 0 1 16,4-4-1-16,3-8 1 15,1-8-2-15,-1-6-8 16,-1-8-24-16,-5-7 1 16,-5-12-47-16,-7-8 32 15,-4-4 20-15,-4-1 15 16,-2 1 11-16,0 4 1 16,0 5 1-16,0 6 0 0,0 8 22 15,-2 8 7-15,2 0-18 16,0 9-11-16,0 14 1 15,5 3 24-15,6 3-3 16,5 3-4-16,4-3-9 16,9-4 3-16,4-4-5 15,6-5-5-15,1-10 8 16,0-6-4-16,-9 0-6 16,-6-20-20-16,-9-9-10 15,-7-7 21-15,-6-8 8 16,1 4 1-16,-4 5 0 0,1 6 39 15,2 15 16-15,-1 7-9 16,5 7-28-16,1 10-6 16,4 14 27-16,1 8 25 15,2 3-19-15,-1 3-20 16,-1 1-13-16,-3-3-11 16,-4-4-1-16,-4-3-12 15,-2-12-136-15,-6-8-153 16,-9-9-572-16</inkml:trace>
  <inkml:trace contextRef="#ctx0" brushRef="#br0" timeOffset="175507.2748">18964 8211 1388 0,'0'0'218'0,"0"0"-183"15,0 0-35-15,91 49-1 16,-42-19 0-16,-2 0-307 15</inkml:trace>
  <inkml:trace contextRef="#ctx0" brushRef="#br0" timeOffset="176121.5202">19158 8523 1597 0,'0'0'194'15,"0"0"-49"-15,0 0-58 16,0 0-59-16,0 0 20 0,0 0 44 16,0 0-33-16,81 25-38 15,-53-16-5-15,-3 2-14 16,-5 2-1-16,-6 2 5 16,-3 2-5-16,-2 0-1 15,-3 0 1-15,-2 0-1 16,0 1 1-16,-1-1-1 15,4 2 0-15,2-1 0 16,3 2 0-16,3 1 0 16,3 3 0-16,-2 1 1 15,-2 1-1-15,-3 0 0 16,-6-1 2-16,-5-1 26 16,0-4 36-16,-12-3 2 0,-11-3 7 15,-6-5-19-15,-3-3-27 16,1-6-10-16,3 0-6 15,8-12-5-15,13-8-6 16,7-4-5-16,9-2-10 16,20-4-34-16,9-1-10 15,4 0-7-15,3-1 1 16,-2-1 16-16,-5 3 34 16,-5-1 7-16,-7 2 7 15,-8 7 0-15,-7 3 1 16,-4 6 21-16,-7 6 60 15,3 7 17-15,0 0-56 16,3 10-27-16,2 13 35 0,4 6 15 16,3 4-19-16,-2 2-33 15,1 0-2-15,-1-4-10 16,-3-4 7-16,-3-6-8 16,-3-7-32-16,-4-8-123 15,0-20-45-15,-8-14-182 16,-2-9-455-16</inkml:trace>
  <inkml:trace contextRef="#ctx0" brushRef="#br0" timeOffset="176268.2495">19652 8243 1250 0,'0'0'161'0,"0"0"-128"16,0 0-6-16,0 0 22 0,61 71-27 15,-31-36-22-15,1 1-12 16,12 10-169-16,-7-7-12 15,-7-10-406-15</inkml:trace>
  <inkml:trace contextRef="#ctx0" brushRef="#br0" timeOffset="176971.1858">19852 8571 1250 0,'0'0'229'16,"0"0"-48"-16,0 0-5 15,-20 78 3-15,16-46-47 16,4-1-31-16,0-2-33 15,0-2-17-15,0-8-14 16,0-7-20-16,0-6-11 0,3-6 0 16,6-4 13-1,7-20-1-15,4-7-11 0,2-8-6 16,6 3 0-16,-1 2-1 16,-3 9 1-16,-1 11 12 15,-1 9 5-15,-3 5 16 16,1 11-13-16,-3 15 28 15,4 5-1-15,-1 6 4 16,2-2-22-16,6 0-15 16,4-4-2-16,4-6-3 15,3-10-10-15,2-11 0 16,-1-4-33-16,-5-19-133 16,-8-17 4-16,-11-11 32 15,-9-6 84-15,-5-6 34 0,-2 4 12 16,0 7 7-16,-4 12 41 15,-3 14 7-15,-1 12 2 16,-1 10-25-16,-2 0-21 16,-2 19-4-16,1 4 0 15,1 5 7-15,7-2-2 16,4-1-3-16,0-3-3 16,9-8-4-16,6-3-1 15,1-10 1-15,-2-1 6 16,-4-9-8-16,-1-15-6 15,-8-2 4-15,-1-2 2 16,0 5 0-16,0 5 37 16,-1 9 63-16,-4 9 0 0,1 5-67 15,0 20-20 1,2 12 15-16,2 21 10 0,0 23-13 16,17 20-9-16,15 5-7 15,6-6-3-15,2-11 0 16,-10-24 0-16,-6-12-5 15,-11-14-1-15,-12-9-1 16,-1 1 1-16,-11-5-1 16,-19-2 0-16,-12-14-5 15,-9-10 0-15,2-2-6 16,1-22-37-16,18-39-94 16,15 3-140-16,15-1-405 0</inkml:trace>
  <inkml:trace contextRef="#ctx0" brushRef="#br0" timeOffset="177928.9436">21153 8451 1803 0,'0'0'220'0,"0"0"-41"16,0 0-23-16,0 0-82 15,-78-2-12-15,54 25 12 16,2 6 2-16,2 6-19 0,3 1-14 16,12 1-7-1,5-2-21-15,0-3-14 0,18-3 8 16,9-7-3-16,10-6-5 16,-1-11-1-16,-1-5-18 15,-2-15-13-15,-7-19 4 16,-7-23 9-16,-4-34 12 15,-3-46 5-15,3-20 0 16,-3 7 0-16,-1 35 1 16,-3 55 2-16,-5 30 38 15,-3 20 18-15,0 5-2 16,0 5-22-16,0 5-27 16,0 31-7-16,0 31 0 0,9 26 24 15,12 7-6 1,3-12-6-16,2-23-10 0,-4-25-1 15,1-10 0-15,4 0-1 16,3-3-26-16,1-8-26 16,-2-12-38-16,-6-7-27 15,-4-17 11-15,-3-15 18 16,-6-8 42-16,-2-4 34 16,-5-2 12-16,-3 7 13 15,0 8 42-15,-4 12 30 16,-7 11-12-16,-4 8-39 15,-5 14-12-15,1 16-1 16,1 7 23-16,0 5-12 16,8 0-17-16,5-3-9 15,5-4-4-15,0-7 4 16,6-7-6-16,9-10-1 16,5-7-28-16,-1-4-6 0,2-10 3 15,-3-11-13-15,-3-8 17 16,0-5 16-16,-5-3 11 15,-2 2-7-15,0 3 8 16,-3 10 1-16,-2 10 19 16,0 8 14-16,0 4-30 15,0 5-2-15,3 15-2 16,4 5 21-16,4 1 0 16,4 3-6-16,2-4-14 15,5-4 7-15,0-6-8 16,3-7 1-16,-1-8-1 15,-2 0-14-15,-5-15-1 16,-1-14-40-16,-7-13 10 0,-2-23 30 16,-5-25 9-1,-2-18 6-15,-3 11 2 0,0 27-2 16,0 33 15-16,0 28 61 16,0 9 0-16,0 0-50 15,0 9-26-15,0 21-1 16,0 11 1-16,5 10 0 15,5 5 0-15,3 0 1 16,1 0-1-16,1-6-58 16,-5 1-110-16,-5-13-123 15,-1-15-468-15</inkml:trace>
  <inkml:trace contextRef="#ctx0" brushRef="#br0" timeOffset="178388.6327">21829 8104 1517 0,'0'0'307'16,"0"0"-234"-16,0 0-59 15,0 0-7-15,120-17 3 16,-66 8-9-16,1-5 1 16,-3-3-1-16,-9-2-1 15,-9-3 2-15,-8-2 4 16,-8 2 7-16,-8 1 56 15,-5 2 32-15,-5 7-9 0,0 7 29 16,0 5-29-16,-11 5-58 16,-2 15-21-16,-2 9 2 15,4 5 1-15,2 1 11 16,5 0 19-16,4-1-17 16,0-5-16-16,0-7-12 15,12-7 7-15,0-8-7 16,4-7 6-16,1-3 5 15,1-16-4-15,0-6-1 16,-2-1-5-16,-2 2-2 16,-2 6 2-16,-2 7-1 15,-4 6-1-15,1 5-1 16,4 0 1-16,1 12 0 0,5 3 11 16,2 2-2-1,1 0 0-15,3-1-8 0,-8-6-2 16,-5-5-67-16,-4-3-120 15,-6-2-351-15</inkml:trace>
  <inkml:trace contextRef="#ctx0" brushRef="#br0" timeOffset="178755.9312">21010 7289 1181 0,'0'0'279'16,"0"0"18"-16,0 0-10 15,0 0-67-15,0 0-19 16,0 0-24-16,0 0-83 16,-1-62-52-16,4 84-35 15,11 14 20-15,5 7 15 0,2 7-5 16,1 1-26-16,1 1-1 16,-4-5-10-16,-7-2 0 15,-4-5-75 1,-8-2-164-16,-4-10-229 0,-11-12-434 0</inkml:trace>
  <inkml:trace contextRef="#ctx0" brushRef="#br0" timeOffset="179537.5219">20888 7500 1330 0,'0'0'206'16,"0"0"-40"-16,0 0-33 15,0 0 27-15,112-27-21 16,-57 23-46-16,3 2-30 16,-1 2-15-16,-3 0-17 15,-9 4-21-15,-12 8-8 0,-11 0-1 16,-11 1 1-16,-11 3 5 16,-8 0 4-16,-20 2-1 15,-8-1-10-15,-3-5 0 16,9-3-6-16,8-6-13 15,13-3 5-15,9-3-14 16,18-14-58-16,23-9-4 16,12-3 3-16,7-3-8 15,1 1 32-15,-5 1 28 16,-10 2 20-16,-11 2 15 16,-13 3 30-16,-8 4 71 15,-10 3 18-15,-4 3-10 16,0 3-8-16,0 8-20 0,-3 2-32 15,-9 0-28 1,-3 17-19-16,0 10 7 0,-3 5-8 16,3 5 16-16,4 1-2 15,5 1 2-15,6-3-16 16,0-3 12-16,9-10-12 16,10-6 1-16,0-8-2 15,2-9-40-15,-2-3-32 16,-2-19 7-16,-4-6 1 15,-5-7 10-15,-2-1 20 16,-3-1 19-16,0 3 8 16,-3 8 5-16,0 8 2 15,0 8 0-15,0 6 6 0,0 4-6 16,3 0-15-16,3 9 7 16,3 7 8-16,2 1 9 15,9 0-3-15,4 0-6 16,1-5 8-16,2-3-6 15,-3-5 4-15,-3-4-5 16,-2 0 5-16,-8-9 0 16,-1-4 3-16,-1 2-7 15,-5 1 5-15,-2 6 43 16,1 4 6-16,2 0-44 16,1 14-12-16,4 10 7 15,2 5 14-15,-3 5 0 0,4 1-12 16,-5-4-3-1,1-5-6-15,-5-4-10 0,-4-12-118 16,0-7-166-16,-9-3-347 16</inkml:trace>
  <inkml:trace contextRef="#ctx0" brushRef="#br0" timeOffset="179667.8311">21819 7160 228 0,'0'0'108'0,"0"0"-108"16,55 102-13-16</inkml:trace>
  <inkml:trace contextRef="#ctx0" brushRef="#br0" timeOffset="179900.6564">21965 7352 143 0,'0'0'1101'0,"0"0"-930"16,0 0-73-16,0 0 49 16,0 0 21-16,0 0-18 15,0 90-18-15,3-62-28 16,5 1-11-16,1-3-56 16,-2-2-24-16,-1-6-11 0,0-3 0 15,-4-5-2 1,2-7 0-16,-4-3-51 0,0-8-35 15,0-7-272 1,0-7-497-16</inkml:trace>
  <inkml:trace contextRef="#ctx0" brushRef="#br0" timeOffset="181224.9689">22011 7279 532 0,'0'0'313'0,"0"0"-38"16,0 0-9-16,0 0-42 15,0 0-12-15,0 0-19 16,0 0-68-16,5-34-46 15,1 34-33-15,2 1-15 16,2 13 6-16,2 5-4 16,0 8 8-16,1 3-6 15,-1 4 15-15,1-1 17 16,-1-3-39-16,0-2-11 16,2-6-8-16,-4-5-8 0,2-6 7 15,-4-3-2-15,-2-7 3 16,0-1 2-16,-1 0-4 15,3-1 1-15,-4-8-8 16,2 0-5-16,1 0-19 16,-3 0-24-16,5-1-29 15,-2 1 25-15,1-3 15 16,-1 2 16-16,0 0 2 16,0 0 10-16,-4 2 8 15,0 0 1-15,-3 0 1 16,0 1-1-16,0 2 0 15,0-3-1-15,0 4 1 16,0-4 1-16,0-1 0 16,0 2 8-16,0-1 5 0,0 1 11 15,0 0 0-15,0 3 14 16,0 1 4-16,0 1-2 16,0 1-17-16,0 1-3 15,0 0-3-15,0 0-17 16,0 0-1-16,0 1-9 15,3 11-2-15,1 2 10 16,1 2 1-16,0 3 0 16,-2-1 1-16,0-1 0 15,-1-4-1-15,-2-2 0 16,0-3-54-16,0-3-66 16,0-5-87-16,-9 0-291 0,-1-10-579 0</inkml:trace>
  <inkml:trace contextRef="#ctx0" brushRef="#br0" timeOffset="182022.328">22225 7104 212 0,'0'0'888'16,"0"0"-746"-16,0 0-104 16,0 0-20-16,0 0 19 15,0 0-24-15,0 0-6 16,54 73-6-16,-38-55-1 15,-4-3 1-15,-1 2-1 16,-1-4 0-16,-3 3 0 0,-1-1 0 16,0 5 5-16,-3 0 143 15,2 1-14-15,-2 1 5 16,3-1-12-16,0 1-17 16,2-4-19-16,1-4-40 15,-1-1-23-15,2-6-16 16,-1-3-1-16,0-4 2 15,4 0 2-15,1-7-4 16,4-7-9-16,2-4-1 16,0-2 5-16,-2 1-5 15,-1 2 0-15,-3 4 5 16,-2 4 31-16,-1 4 6 16,-2 5-20-16,1 0-6 0,1 1-11 15,3 12 23 1,0-1-4-16,1 2-11 0,-2-2-7 15,0 0-1-15,-3-4 0 16,-3-5-5-16,1-3 0 16,-1 0 0-16,1-11-1 15,-1-9-19-15,-1-5-12 16,1-7 19-16,-4-4 10 16,-1 2-7-16,-2 2 8 15,0 8 1-15,0 9 0 16,0 9 1-16,0 6-1 15,-5 2-13-15,-3 12 4 16,2 6 2-16,-2 2 6 0,5 1 1 16,1-3-1-1,2-3 0-15,0-4 0 0,0-7-8 16,0-3 7-16,0-3 2 16,3 0 8-16,1-3-7 15,0-6 6-15,-1 2 5 16,-1 3 21-16,-2 4 26 15,0 0-50-15,0 14-9 16,0 9 0-16,0 8 52 16,0 7 14-16,0 5-2 15,0 4 0-15,1 1-11 16,-1-1-6-16,0-1-16 16,0-5-15-16,-18-5-1 15,-15-6-7-15,-37-1 1 0,-60-4-2 16,-99-7-7-16,-88-9-52 15,38-9-262-15,7 0-1476 0</inkml:trace>
</inkml:ink>
</file>

<file path=ppt/ink/ink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14T06:04:14.640"/>
    </inkml:context>
    <inkml:brush xml:id="br0">
      <inkml:brushProperty name="width" value="0.05292" units="cm"/>
      <inkml:brushProperty name="height" value="0.05292" units="cm"/>
      <inkml:brushProperty name="color" value="#FF0000"/>
    </inkml:brush>
  </inkml:definitions>
  <inkml:trace contextRef="#ctx0" brushRef="#br0">10228 8124 620 0,'0'0'137'0,"0"0"-69"15,0 0 82-15,0 0-48 0,0 0-21 16,-4-10-4 0,4 7 12-16,-2-1 5 0,2 1-22 15,-2 0 23-15,1-1-19 16,0 2 23-16,-1-3-7 15,1 0-14-15,-2 2-2 16,1-1-22-16,-3 0-3 16,0 0-8-16,2-2 1 15,-4 3 2-15,2-4-9 16,-1 2-3-16,0 1-1 16,-3-2 1-16,1 2-8 15,1-2-11-15,-3 2 2 16,1-1 8-16,3 3-12 15,-5-1-1-15,2 0 1 16,-1 0-5-16,1 2-7 0,-1-1 8 16,-3 2 0-16,3 0-8 15,-5 0 5-15,0 0-4 16,0 0-2-16,0 0 0 16,1 0 8-16,-4 0-7 15,1 2 8-15,-1 1-2 16,-1-1 2-16,-2 0-3 15,-1 3-4-15,-2-2 8 16,0 2-2-16,-5-1-1 16,3 3 1-16,-3-1 0 0,3 0 3 15,-1 0-5 1,0 0 4-16,4-1 4 0,-1 1-5 16,1 1-3-16,2-1 1 15,1 2-5-15,1-2-1 16,2 3 6-16,0-1-7 15,-1 2 1-15,0 0 1 16,-1 0 4-16,-1 0-6 16,-1 2 0-16,2 0 1 15,1 0 1-15,-1 0-2 16,2-2 1-16,2 3 5 16,1 1-6-16,0-3 0 15,0 4 0-15,1 1 0 16,-1-1 0-16,-2 5 1 15,1 1-1-15,-4 2 0 0,0 1 0 16,2 0 0-16,-1 3 1 16,3-2 1-16,1 0-1 15,1 2 6-15,4 2-7 16,-1 0 0-16,3 0 0 16,1 4 2-16,1-1-2 15,2 2 0-15,0 0 1 16,3 0-1-16,0 1 1 15,0 2 7-15,0-1-8 16,4 3 7-16,3-3-7 16,3 1 2-16,2-2-2 15,0-1 0-15,2-1 0 16,0-4 1-16,0-1-1 0,-1-1 2 16,5 0-1-1,0 2 0-15,-1-1 0 0,1 0 0 16,2 0 0-16,0 0 5 15,-3-2-5-15,1 1 0 16,-2-4 0-16,2-1 5 16,-1-2-5-16,1-1 0 15,-3-4 5-15,6 0-3 16,-2-3 4-16,-1-2-6 16,3 1 7-16,0-5-7 15,0-2 5-15,3 1 0 16,2-3-5-16,1 1 9 15,1-3-2-15,1 0-1 16,-2 0-1-16,-3 0 2 16,3-3 4-16,-2-7-2 15,0 1-2-15,0-5-8 0,1-2 12 16,-1-4-5-16,2 0-6 16,0-4 13-16,0 1-14 15,0-2 11-15,-2 0-5 16,-2 1-6-16,-1 0 7 15,0 0 4-15,-3 0-5 16,0-1 0-16,-3-1 0 16,0 1-5-16,0-4 10 15,-2 2-10-15,2-2 8 16,-2 1-7-16,-1 0 5 16,0 0 1-16,1 0-1 0,-2-2 4 15,-1 1-2-15,2-1-3 16,-3-3 1-16,0 1 9 15,0-2-8-15,-3-2-2 16,-2 2 0-16,-1-4-5 16,-1 4 7-16,1-2-2 15,-4 2-5-15,0 2 7 16,0 1-1-16,0 2-6 16,0 0 5-16,0 1-4 15,-4 1-1-15,-2 0 7 16,2 0-7-16,-2 2 0 15,-2 1 0-15,1-2 5 16,-2 2 0-16,0-1 0 0,-3-1-5 16,2 1 5-16,-3 0-5 15,0 0 0-15,1 0 5 16,-1 3-6-16,2 0 1 16,1 5 0-16,0 1 0 15,2 3-1-15,0 0 0 16,1 3 1-16,0 3 0 15,1-1-1-15,0 2 1 16,0 0 0-16,0 1 0 16,0-1 0-16,-1 3-1 15,3 0 1-15,-1-1-1 16,1 1 1-16,0 1-1 16,-3-1-1-16,1 0-5 15,1 2 6-15,-1-2 0 0,0 2-1 16,0-1-1-16,2 2 1 15,-1 0 0-15,2 0 0 16,-1 0 0-16,2 0-1 16,-1 0 1-16,2 0 0 15,-1 0 0-15,2 0 0 16,-2 0 0-16,1 0-1 16,-1 0 1-16,0 0-8 15,1 0 3-15,-1 0-5 16,2 0-4-16,-1 0-6 15,-1 0-4-15,2 2-14 16,-1-1-6-16,1 2-25 16,0-2-32-16,-2 2-39 0,2 0-33 15,-2 1-40-15,2 2-145 16,0-4-124 0,0 1-328-16</inkml:trace>
  <inkml:trace contextRef="#ctx0" brushRef="#br0" timeOffset="811.6494">10538 8058 1224 0,'0'0'227'16,"0"0"-106"-16,0 0 39 15,0 0 58-15,0 0-101 16,0 0-65-16,0 0-7 15,90 27 47-15,72-41 53 16,46-18-16-16,26-7-54 16,-3 0-11-16,-25 9 13 15,-14 1-35-15,-17 4-27 0,-23 1-9 16,-25 2-5 0,-35 2 0-16,-27 5 1 0,-27 2-2 15,-12 2 0-15,-4-4-44 16,-1-2-92-16,-3-15-103 15,-7 5-235-15,-6 0-306 0</inkml:trace>
  <inkml:trace contextRef="#ctx0" brushRef="#br0" timeOffset="1071.4833">12376 7454 1573 0,'0'0'218'0,"0"0"-164"15,0 0-38 1,0 0 53-16,0 0 37 0,113 49-3 16,-62-30-44-1,3 2-35-15,-4-1 5 0,-11 2-15 16,-9-3-5-16,-14 1-8 16,-11 1 1-16,-5 2 18 15,-21 0 5-15,-12 4 5 16,-4-3-6-16,-2 0-18 15,8-5-6-15,22-11 0 16,9-4-148-16,9-4-641 0</inkml:trace>
  <inkml:trace contextRef="#ctx0" brushRef="#br0" timeOffset="1657.7045">13040 7467 1958 0,'0'0'234'0,"0"0"-179"16,0 0-24-16,0 0 23 15,0 0-5-15,-39 96-7 16,39-66-5-16,7 0-18 16,-1-4-8-16,-1-4-10 15,-4-3 1-15,-1-6-2 16,0-8 0-16,0-5-21 15,0-1 9-15,-6-20-49 0,-1-11-44 16,1-12 35-16,1-7 39 16,0-5 15-1,5 2 16-15,0 5 11 0,0 16 39 16,0 11 39-16,0 15-8 16,0 7-60-16,10 2-21 15,2 18-1-15,4 6 1 16,4 5 43-16,2 2 1 15,3 1 7-15,1-4-17 16,0-4-6-16,-3-6-11 16,-2-5-8-16,-3-8 3 15,-3-7-6-15,2 0 10 16,0-17 3-16,5-8-10 0,-1-5-9 16,-1-2 1-16,0 1 0 15,-3 4 5-15,-4 10 5 16,-1 4 5-16,0 9-6 15,0 4-10-15,3 0-1 16,5 11-4-16,5 6 4 16,3 4 1-16,3 1 0 15,2-1 0-15,-1 0 1 16,-1-8-1-16,-3-3 0 16,1-5-106-16,-5-5-151 15,8-17-133-15,-8-7-267 16,-7-5-424-16</inkml:trace>
  <inkml:trace contextRef="#ctx0" brushRef="#br0" timeOffset="2596.0872">13820 7245 983 0,'0'0'268'0,"0"0"7"15,0 0-72-15,0 0-86 16,0 0 45-16,0 0-19 16,-72 90-50-16,65-59-22 15,4-2-12-15,3-2-15 16,0-3-18-16,12-6-12 15,2-4 1-15,0-9 6 16,2-5 13-16,0 0 30 16,0-17-7-16,0-7-38 15,-1-4-17-15,-4-6-1 16,-4-1 7-16,-7-2-8 16,0 7 0-16,0 8-15 15,-11 7-6-15,4 12-22 0,1 3-47 16,6 14 21-16,0 9 21 15,9 6-26-15,19-1-71 16,10-4-71-16,9-5 28 16,1-8-120-16,9-11-222 15,-11-3 191-15,-16-13 23 16,-12-6 202-16,-18 5 114 16,0 0 517-16,-2-5-219 15,-7 3 13-15,-3 2-18 16,-2 9-22-16,-2 8-77 15,-3 5-121-15,0 20-26 16,1 8 24-16,2 4-4 0,6 1-14 16,6-1-1-16,4-3-21 15,0-5-13-15,12-9-17 16,7-9 9-16,7-10 23 16,-1-2-8-16,5-23-13 15,0-13-6-15,0-22-4 16,-3-30 5-16,-3-34-7 15,-4-12 2-15,-6 19-1 16,-8 31 5-16,-6 42 0 16,0 19 3-16,0 7 8 15,0 5 75-15,0 8-38 16,-10 4-54-16,-3 20-7 16,-2 13 7-16,3 7 0 15,5 9 1-15,7 2-1 16,0 2 6-16,15-3-5 0,16-3 0 15,10-7 5-15,12-13-6 16,8-10 1-16,2-13-1 16,-3-4-30-16,-7-17-9 15,-12-11 15-15,-4-6 14 16,-12-3 4-16,-7 4 6 16,-7 4 1-16,-7 9 18 15,-4 11 53-15,0 9-16 16,-16 2-41-16,-14 25-14 15,-19 21 5-15,-4 25 27 16,6-3 13-16,11-3 4 16,20-11-11-16,16-16-5 15,0 2 3-15,17 2 7 0,16-9 2 16,12-6 14-16,10-8-9 16,18-12 0-16,21-9-2 15,14 0-16-15,-9-12-22 16,-22-3-2-16,-28 4-8 15,-24 2-1-15,-2 1-6 16,-7 1-67-16,-15 3-45 16,-41 4-96-16,-18 0-398 15,-17 7-1068-15</inkml:trace>
  <inkml:trace contextRef="#ctx0" brushRef="#br0" timeOffset="23989.5783">5261 11635 127 0,'0'0'719'0,"0"0"-643"15,0 0-28-15,0 0 114 16,0 0-27-16,-43-20-72 16,35 18-2-16,-4-1 45 15,-2 1-3-15,-3 0-30 16,-5 1 12-16,-3 0-19 0,-5-2 11 15,-2 3-21 1,-4 0-13-16,-4 0 19 0,-3 4-18 16,1 4-8-16,1 2-4 15,-3 2 4-15,1-1-13 16,1 3-4-16,0-1-8 16,-1 3-1-16,4-1-4 15,2 0 4-15,4 1 1 16,2 0-10-16,-1-2 7 15,0 6-1-15,2-1 2 16,-5 3-9-16,-1 3 1 16,3 3 12-16,0-1-4 15,3 4-9-15,3 2 1 16,6 2 7-16,2 1-7 0,7 1-1 16,0 2 0-16,4 1 0 15,5 0 0-15,1 3-1 16,2 0 1-16,0 3 0 15,0 0-1-15,11 1-5 16,0 1 6-16,4 0-2 16,2 4 2-16,2-1 0 15,4-1-1-15,4 0 1 16,3-2 1-16,6-3 0 16,3-4 5-16,4-5-5 15,0-2 0-15,6-5 12 16,1-3-4-16,2-3 2 15,1-2 6-15,1-2-2 0,-4-4-1 16,0-1 5 0,-2-4 0-16,-2-3-1 0,-2-4-2 15,-3-3 2-15,-1 0 15 16,-2 0-8-16,-4-5 4 16,0-6-15-16,-3 0 6 15,-2-1-5-15,-3-1-5 16,0-1 1-16,-2 2-4 15,-3-5 11-15,-1 0 3 16,3-4 1-16,-2 1-2 16,-3-3 2-16,0-2-4 15,0 1-11-15,-3 1 4 16,-1-3-10-16,-3-1 14 16,3 1-3-16,-3-4-3 15,-3 2 0-15,-1-2-1 0,-2-1 8 16,2-2-7-16,-4 0 0 15,0 0-2-15,-3-2 10 16,0 1-11-16,0 0 0 16,0 2 0-16,0 0 0 15,0-1 3-15,-3 1-9 16,-3-3 9-16,-3 1-9 16,0-2 0-16,0 1 1 15,-2 0 1-15,0 0-2 16,0 2 2-16,-2 0-2 15,0 1 2-15,-2 1-1 16,1 2 0-16,-2 0 0 16,-1 4-1-16,1-1 0 0,0 5 1 15,-2 1-1 1,3 2 1-16,-3 1 0 0,1 1-1 16,3 2 0-16,-4 0 0 15,3 2-1-15,-3-1 1 16,0 1 0-16,3 0 1 15,-1 2-1-15,-1 1 0 16,1-1 0-16,0 5 0 16,0 0 0-16,0-2 0 15,0 5 1-15,1-1-1 16,-3 0 0-16,2 2 1 16,-2 1 1-16,1 0-1 0,-4 0-1 15,2 0 1 1,-2 0-1-16,-1 4 0 0,-2 1 0 15,0 3 0-15,3-1-1 16,-1 2 0-16,0 0-14 16,2 2-50-16,-4 3-82 15,-10 12-159-15,4-4-262 16,0-2-647-16</inkml:trace>
  <inkml:trace contextRef="#ctx0" brushRef="#br0" timeOffset="29134.0479">10875 11630 849 0,'0'0'108'0,"0"0"-95"0,0 0 2 16,0 0-1-16,0 0 41 15,0 0-13-15,-79-1-6 16,70 1 12-16,-2 0 9 16,-1 0-7-16,-1 0 36 15,0 0-24-15,0 0-12 16,-2 0-24-16,1 0 6 15,-3 0 10-15,0 4-9 16,-4 3-8-16,-1 1 9 16,2 3 20-16,0-2-25 15,0 4-12-15,2-1-9 16,0 3 9-16,2 0-4 16,-2 1-4-16,0 0 13 15,3 3-4-15,-4-1-4 16,5 4-5-16,-2 0 1 15,0 2 8-15,-2 5-8 0,1 0 2 16,-2 5 0-16,1 0 1 16,5 2 3-16,0 3-7 15,3-2 4-15,3 2-3 16,1 0 1-16,0 1 0 16,2 1-2-16,1-2 5 15,-2 1-2-15,5 0 3 16,-2 1-3-16,2 0 11 15,0 1-11-15,0 1 0 16,2 2 5-16,6 1-2 16,5 3-6-16,2-3 1 0,1 0 2 15,3-3-3 1,-1-3 6-16,2-4-5 0,3 0 6 16,0-5-4-16,1 0-6 15,3-1 2-15,1-2-1 16,0-2 0-16,2-1-1 15,0-3 0-15,0-3 5 16,0-2-3-16,-2-5 7 16,2-2 0-16,-2-3 7 15,-2-2-1-15,0-5 4 16,1 0-2-16,0 0-3 16,0 0 9-16,-2 0 8 15,-1-4-8-15,-1-3-11 0,1-1-1 16,-2-2-2-16,1-2 1 15,-1 2 0-15,0-2-5 16,0 0-10 0,-2-2 6-16,-1-1 7 0,0-1-13 15,0 0 15-15,-2-4-5 16,0-1 4-16,-1 0-3 16,0-3 3-16,-1-2-5 15,-1-1-2-15,1 0-7 16,-3-3-1-16,1-1 1 15,-2 0 7-15,-2-3-7 16,-1-2 0-16,0 0 8 16,-2-3-8-16,0 3-1 15,-3-1 2-15,1 3-1 16,-4 1 8-16,0-3-7 0,0 1-1 16,0-3-1-16,0-1 0 15,0-2 8-15,0-4-8 16,-5 2 0-16,-3-4 0 15,-3 3 0-15,-2-2-1 16,-3 4 1-16,-4 1 0 16,1 3 0-16,-4 2 1 15,1 4-1-15,-2 1 8 16,2 4-7-16,-2 3 0 16,2 2 6-16,-1 0 1 15,4 2-7-15,-1 1 8 16,3 0-7-16,1 0 5 0,0 0-1 15,1 2-4-15,1 2-1 16,1 0 5-16,0 1-4 16,0 1 7-16,1 3-2 15,-2 0-5-15,2 4 9 16,0-3-5-16,-1 4-5 16,-1 1 1-16,1 1 7 15,-3 0-9-15,1 3 0 16,-3 0 1-16,0 0 4 15,-2 0-5-15,3 0-1 16,-4 0 1-16,2 3 0 16,0 2-1-16,-1 1 1 15,2 1 0-15,-2 2-1 16,3 0 1-16,1-1 0 16,0 2 0-16,3-2 0 0,-2 1-1 15,4-1 0-15,1-3 1 16,1 2 0-16,5-4 0 15,-2 0-1-15,6-1 0 16,-2-1-5-16,2-1-24 16,0 1-15-16,0 1-31 15,0 3-31-15,0 0-21 16,0 2-33-16,0 4-37 16,0-2-278-16,2-3-280 0</inkml:trace>
  <inkml:trace contextRef="#ctx0" brushRef="#br0" timeOffset="39872.7059">4999 13274 9 0,'0'0'695'0,"0"0"-617"16,0 0 3-16,0 0 51 16,0 0-43-16,0 0 57 15,-77-10-79-15,66 10-12 0,-3 0 10 16,1 0 17-16,-2 0-14 15,2 0 2-15,-4 7-15 16,2-1-1-16,-1 2 0 16,-4 2 5-16,1 3 5 15,-1 1-27-15,-2 0 1 16,-2 3 4-16,3 0-2 16,-3 2-8-16,4-2-7 15,3 0 2-15,2 2-8 16,3-2-4-16,1 0 1 15,0 1-7-15,2 3 1 16,-1 1 9-16,1 0 1 16,0 1-1-16,1 0 0 15,-2 1 17-15,1 0-14 16,3-1-1-16,0 2 1 0,0 3-4 16,3 0-8-16,2 1 6 15,1 2-4-15,0 1 0 16,0-1 6-16,0 3-3 15,0-2-6-15,4 0 4 16,3 2-1-16,2-1-2 16,2-2 5-16,2 2 0 15,-1-3-6-15,4-1-8 16,1 0 1-16,1 0-1 16,-3 0 0-16,5 2 6 15,-2-1-6-15,-1-1 0 16,2 1 0-16,-3-1 5 15,-2 0 1-15,0-4-1 0,-5-3-5 16,2 0 5-16,-3-4-5 16,1-1 0-16,1-1 0 15,-1-1 5-15,2 0-5 16,-1 3 0-16,5-3-1 16,1 2 8-16,1-2-8 15,5 1 1-15,2-1 6 16,7-3 2-16,5 1-9 15,5-4 12-15,6-2-2 16,5-2-2-16,4-4-2 16,-1-1 0-16,5 0-5 15,-4 0 5-15,-1-3-5 16,-4-2 1-16,-6-1-1 16,-2-1 0-16,-3 1-1 15,-1 0 1-15,-1 2-1 0,0-1 0 16,-1 0 0-16,2 1-2 15,2-1 2-15,0 0 0 16,3-1 0-16,-2 2 0 16,1 1 0-16,-3 1 0 15,0 0 0-15,-1 2 0 16,-2 0 0-16,1 0 0 16,2 0 1-16,-3 0-1 15,0 6 0-15,-1 2 0 16,1 0 0-16,-4 1-1 0,-2-1 0 15,1-2 1 1,-2 3 0-16,2-3 0 0,1 3 0 16,2-4 0-1,2 2 0-15,-2-3 0 0,6 2 0 16,-2-2 0-16,-3-1-1 16,-3-2-3-16,-4-1 4 15,1 0 1-15,-3 0 0 16,1-6 1-16,0-5-1 15,4-4 5-15,2-4-5 16,2-3 0-16,3-2 0 16,-2-1-1-16,-1-4 2 15,-3 1-1-15,-3-3 0 16,-5-1 6-16,0-4-6 16,-5 0 0-16,1-3 0 0,-4 0-1 15,0 0 0 1,1 0 1-16,-2 1-1 0,-1 1 0 15,3 1 0-15,-2 0 1 16,-2 4-1-16,1 0 1 16,-3 0 0-16,1 2-1 15,-2 1 1-15,-1-3-1 16,2 0 1-16,-2-3 0 16,-2 0 0-16,5-1-1 15,-3 0 0-15,2 0 1 16,-1 0 0-16,1-1 0 15,-2 3 1-15,-1-4-1 16,0 1 0-16,-4 0 0 16,4-1 0-16,-6 0 1 0,0 1 4 15,-3 0-5-15,0 1 0 16,0-1 0-16,0 1-1 16,-8 2-1-16,-2-2 1 15,-2 2 1-15,-2 1 1 16,-2-1-1-16,1 4 1 15,-1 0 0-15,-2 3-1 16,0 3 5-16,-1 4-5 16,2 0 0-16,-4 1 5 15,0 2-5-15,-1 1 0 16,1 1 5-16,-5-1-5 16,1 1 0-16,-1-2 5 15,-3 2-6-15,-2-2 2 0,3 2-2 16,-5-1 2-16,-2 2 7 15,-2 2-9-15,-2-2 1 16,-1 4-1-16,1 2 1 16,0 1 6-16,-2 0-6 15,1 1 0-15,7 2-1 16,-2 2 6-16,2-1-5 16,-1-1 0-16,4 3-1 15,-1 1 1-15,-4 0 0 16,5 0-1-16,-3 0 1 15,0 0-1-15,-1 0-1 16,1 0 1-16,-4 3-1 16,3 2-1-16,-4 1 1 15,4 1 1-15,-1 1-1 0,1 0 1 16,-2 1 0-16,3-2 0 16,0 3-1-16,-1-1 1 15,0 2 0-15,1-2 0 16,-1 5 0-16,1-1 1 15,-1 1-2-15,-2-1 2 16,-3 2-1-16,-4 0 0 16,-1 1 0-16,0 3 0 15,0-2 0-15,1 0 0 16,3 0 1-16,3 0 0 16,1 0-1-16,0 2 1 15,2 0-1-15,1 0 0 0,-1 2 0 16,1-1 1-16,-3-1-1 15,5 1-1-15,-2-3-5 16,3 0 6 0,-1-2-2-16,2-3 1 0,1-2-1 15,3-3 1-15,1-2 1 16,0-2 0-16,3-1-1 16,2-2 1-16,2 1 0 15,1-1 0-15,2 0 0 16,0 2 0-16,0-2 1 15,-1 0-1-15,3 0 0 16,-4 0 1-16,4 0-1 0,-1 0 0 16,-1 0 0-1,0 0 0-15,0 0 1 16,-1 0 0-16,0 0-1 0,3 0 1 16,-3 0-1-16,0 0 0 15,1 0 0-15,0 0 1 16,-4 0-1-16,3 0 0 15,-3 0 0-15,-1 1 1 16,1 4-1-16,-1-2 0 16,3 0 0-16,0 3-1 15,1-1 0-15,0 2 1 16,2-2 0-16,0 0 0 16,1 0 0-16,5-1 0 15,-3 0 0-15,3-1-1 16,1 0 1-16,0 0 0 0,4-1-1 15,-1-2 1-15,3 0 0 16,0 0-6-16,0 0-50 16,0 0-53-16,0 0-48 15,0 3-22-15,0 4-109 16,0 3-106-16,0-4-277 0</inkml:trace>
  <inkml:trace contextRef="#ctx0" brushRef="#br0" timeOffset="47538.8139">14630 12766 986 0,'0'0'148'16,"0"0"-106"-16,0 0-29 15,0 0 77-15,-87-64 20 16,61 54-16-16,-2-2 25 16,-1 3-43-16,-4 1 1 0,-3 1 4 15,-1 2-15 1,-1 0-2-16,1 1 3 0,-2 2-23 16,-1 2-8-16,1 0-14 15,2 0 4-15,-3 0-8 16,1 9 0-16,-1 4 0 15,-5 1-4-15,0 4-6 16,-2 2 2-16,-1 1 3 16,0 2-7-16,3 1 2 15,1-2-2-15,3 2 4 16,2-2-9-16,4 3 8 16,0-3-4-16,4 3-4 15,0 1-1-15,1 2 1 16,1 2-1-16,3 1 1 0,2 2 0 15,0 1 0-15,3 0-1 16,3 2 2-16,0 0-1 16,1 0 1-16,0 1-1 15,-1-3 0-15,-1 2 1 16,-2 0-1-16,-4-2 6 16,-2 2-7-16,0-2 0 15,-2-1 23-15,8 0-4 16,2 0-7-16,7 1-5 15,3 0-6-15,6 3-1 16,3 4 1-16,0 3 0 16,8 1 5-16,5 2-5 15,8 1 1-15,-1-2 5 16,5 1-6-16,-1-3 5 0,0 4-5 16,4-1 0-16,-4-3 5 15,3 1-4-15,0 1 5 16,-1-5-6-16,1 1 0 15,1-3 5-15,1-2-5 16,-1 0 0-16,2-3-1 16,0 0 1-16,1-4-1 15,0 0 1-15,2-1 1 16,-1-4-2-16,5-3 0 16,0-3 11-16,3-4-3 15,1-1 7-15,1-8 10 16,2-2 0-16,-2-4-1 0,0 0 0 15,-2-1-12 1,-3-11-6-16,1-3-5 0,-3-2 0 16,1-3 0-16,-2-3 0 15,1 0 0-15,-2-2 0 16,3-3-1-16,-2 2 2 16,0-2-2-16,-1-1 1 15,-4-2 5-15,0-1-5 16,-2-1 0-16,-2-2-1 15,1-1 1-15,-3-5 0 16,-2 0 0-16,-3-1 11 16,0-2 4-16,-3 1-14 0,-2 0 10 15,-1 4-6 1,-2 0 0-16,-2 2 3 0,-2-1 1 16,0-5 3-16,-1-1 1 15,-2-2-7-15,4-3-5 16,-6-4 4-16,1 3 1 15,-1-1 1-15,-1 3-7 16,0 2 7-16,0 2 2 16,0 1-2-16,-3 1 2 15,-5 1-9-15,0-2 6 16,-1 1-6-16,-4 0 0 16,1 2 0-16,0-1 6 15,-4-1-6-15,2 5 7 16,-2 1-8-16,1 4 1 15,0 3 0-15,3 4 6 0,-1 2-6 16,2 3 5 0,-2 0-4-16,1 0 4 0,-3 2 3 15,0-2-8-15,0 1 6 16,-3 2-1-16,1 3 0 16,1-1 2-16,-1 2-1 15,0 4 1-15,-1-2 2 16,-4 5-9-16,5-1 0 15,-3 4 9-15,1-2-10 16,2 2 0-16,-1 0 0 16,7 3 1-16,1 0 5 15,0 0-6-15,1 0 0 16,-1 0-1-16,0 0-5 0,0 0-16 16,1 3-34-1,-5 7-80-15,2 11-121 0,3-2-278 16,2-7-492-16</inkml:trace>
  <inkml:trace contextRef="#ctx0" brushRef="#br0" timeOffset="51764.67">17922 14551 1217 0,'0'0'139'0,"0"0"-107"0,0 0-19 16,108 33 48-1,-54-22 48-15,6-2-7 0,4 0 9 16,17-4 4-16,14-2 14 16,17-3-22-16,3 0-24 15,-9-8-15-15,-12-6-6 16,-22-1-11-16,-13 1-19 16,-10 3 4-16,-5-2-1 15,8-1-5-15,6-6 1 16,8-2 4-16,-5 0-1 15,-2-4-3-15,-2 1 8 16,-2-1-9-16,-3-4 3 0,-4-1-10 16,1-2-3-1,-2-2-4-15,0-2 10 0,-2-3-5 16,0 1-5-16,-2-2-3 16,-1-2 7-16,-5 2-4 15,0-2 2-15,-2-2-4 16,-2-2 5-16,-2 0-5 15,-1-1 1-15,-2 0-2 16,-3-1-2-16,1 1-1 16,-1 0 0-16,-3 1-2 15,-4-4-7-15,-2 1 8 16,-6-4 0-16,-5-3-3 16,-3-2-6-16,-2 2 0 15,0-1 0-15,-10 2 6 16,-12 2 3-16,-4 2 5 0,-8 3-1 15,-7 5 1-15,-9 0-13 16,-4 2 0-16,-10 1-1 16,-15-1 1-16,-21 1-1 15,-14 1 0-15,-8 7 0 16,6 10 0-16,8 7 0 16,12 7-1-16,3 3-1 15,0 1 2-15,1 5 0 16,-4 0-1-16,-1 0 1 15,-2 5-2-15,2 6-4 16,1 3 0-16,5 5 6 16,0 1-1-16,2 0-1 15,12 0 1-15,9-4 0 16,17 0 1-16,4-3-1 16,-11 6-5-16,-2 2 6 0,-10 4-1 15,7-1 1-15,2 0-1 16,4-1 0-16,5 0-5 15,3 1 5-15,3 2-7 16,5-1 1-16,0 2 1 16,3 2 4-16,2-1-8 15,2-1 2-15,0 1 2 16,2-2-4-16,2-4 8 16,4-3-6-16,0 0 7 15,4-4-6-15,0-1-1 0,-1-2 2 16,-1-2-4-1,-4-2-1-15,-2-2 11 0,-1-1-9 16,-2-2 1-16,0-2 8 16,3 2 0-16,2 2-1 15,4 0-5-15,2 1 5 16,4 3 1-16,2 3-8 16,2 5 7-16,2 5-5 15,3 6 6-15,2 6 0 16,1 3-8-16,3 3-1 15,3 4 2-15,0 4 6 16,0 4 0-16,1 3 0 16,7 3 0-16,2 3-5 0,5-1 6 15,0-3-1 1,3-5 0-16,1-4 0 0,4-3 1 16,2-5-1-16,5-4 1 15,3-2 0-15,6-4-1 16,5-4 1-16,3-2 6 15,8-1-5-15,0-3 9 16,1-2-4-16,0-1 5 16,2-3-10-16,-3 1 7 15,0-1-7-15,-3-1 0 16,-2 3 0-16,-7-1 1 16,-1 2-1-16,-2 0 0 15,-4 2 0-15,-2-2 0 16,-1 0 0-16,0 0 0 15,4 0 10-15,3-1-5 16,1 0 1-16,1-2 4 0,5-2-4 16,1 0-1-16,1-2 0 15,2-1-4-15,-4-1 5 16,0-2-5-16,-5-1 6 16,-5 1-7-16,-6-1 1 15,-4 1-1-15,0-2 5 16,-3 2 0-16,1-3 3 15,-1 0-7-15,1-1 5 16,3 0 4-16,4-2-10 16,1 0-1-16,1 1 2 15,-3 0-1-15,-4 2 4 16,-10 0-5-16,-11 6-101 16,-4-1-243-16,-2-2-710 0</inkml:trace>
  <inkml:trace contextRef="#ctx0" brushRef="#br0" timeOffset="79682.9096">13096 14887 2002 0,'0'0'228'0,"0"0"-207"16,0 0-12-16,105-32-9 15,-45 9 32-15,8-2 1 16,2-2-14-16,-1 1-11 16,-5-2-2-16,-9 6-5 15,-9 3-1-15,-13 4-58 16,-15 7-113-16,-18 5-143 15,-3 3-80-15,-19 0-334 0</inkml:trace>
  <inkml:trace contextRef="#ctx0" brushRef="#br0" timeOffset="79830.255">13101 15115 1270 0,'0'0'183'0,"0"0"-134"0,0 0-30 16,0 0 57-16,86 6 26 15,-25-34-60-15,40-31-42 16,-14 4-143-16,-22 5-162 0</inkml:trace>
  <inkml:trace contextRef="#ctx0" brushRef="#br0" timeOffset="80080.8513">13475 14500 1971 0,'0'0'220'0,"0"0"-220"16,0 0 0-16,115 2 0 16,-52 8 37-16,8 7-1 15,-1 9-18-15,-16 6-11 16,-5 13 0-16,-16 5-5 15,-21 19 4-15,-12 21-6 16,-31 8 0-16,-5-17-138 16,3-22-455-16</inkml:trace>
  <inkml:trace contextRef="#ctx0" brushRef="#br0" timeOffset="80593.7477">17625 14853 973 0,'0'0'1187'16,"0"0"-1045"-16,0 0-108 0,0 0-25 15,0 0-3-15,92-21 12 16,-34 5-12-16,10-3-5 15,3 0-1-15,-4-1-28 16,-7 1-65-16,0-1-131 16,-17 5-168-16,-16 4-425 0</inkml:trace>
  <inkml:trace contextRef="#ctx0" brushRef="#br0" timeOffset="80756.5376">17726 14955 664 0,'0'0'1052'16,"0"0"-901"-16,0 0-107 0,0 0 75 16,109 29-35-16,12-63-35 15,13-11-49-15,-2-7-99 16,-22 1-161-16,-46 17-72 16,-18 5-689-16</inkml:trace>
  <inkml:trace contextRef="#ctx0" brushRef="#br0" timeOffset="81004.5611">18429 14461 846 0,'0'0'1280'0,"0"0"-1152"0,0 0-128 16,0 0 0-16,0 0 18 15,116 56 13-15,-68-34-7 16,-1-2-15-16,-9 4-3 16,-15 2-6-16,-18 3 0 15,-21 15 0-15,-74 21 2 16,-104 21-2-16,8-10-116 16,-29-12-388-16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5:55:22.291"/>
    </inkml:context>
    <inkml:brush xml:id="br0">
      <inkml:brushProperty name="width" value="0.05292" units="cm"/>
      <inkml:brushProperty name="height" value="0.05292" units="cm"/>
      <inkml:brushProperty name="color" value="#FF0000"/>
    </inkml:brush>
  </inkml:definitions>
  <inkml:trace contextRef="#ctx0" brushRef="#br0">23617 5565 582 0,'0'0'131'16,"0"0"-30"-16,0 0 45 15,0 0 4-15,0 0-41 16,0 0-15-16,-54-54-20 16,33 47-7-16,-3 2-14 15,-4 1-5-15,-3 0-1 0,-7 0-9 16,-2 4 0-16,-5 0-9 15,-3 0 1-15,-4 0 3 16,-3 11-7-16,-2 2-6 16,-2 4 4-16,-1 0-1 15,0 5-4-15,1 2 0 16,3 2 2-16,1 3-5 16,3 2-3-16,3 1 2 15,3 2-5-15,3 2 6 16,1 6-3-16,1 1 4 15,4 5-3-15,-2 3-1 16,5 6-1-16,3 2-5 0,2 4 5 16,4 2-3-16,4-1 0 15,2 1 1-15,5-2-3 16,5 0-5-16,8 1-1 16,1 0 5-16,4-1-6 15,16-1 2-15,9 0 6 16,7-5-7-16,9-3 0 15,6-4 6-15,9-4 1 16,17 1 5-16,17-1 3 16,24-6 12-16,4-8 3 15,-4-10 0-15,-15-12-7 16,-26-9 5-16,-17-1-8 16,-14 0-2-16,-3-5 4 0,2-9-4 15,6 0 2 1,-1-9 1-16,-5 0-1 0,-4-6 7 15,-4-5 6-15,1-6-9 16,-1-7-1-16,-2-2-6 16,0-5-6-16,-2 0 4 15,-3-2-7-15,-1-2 5 16,-3 0-5-16,-3-1 0 16,0-1-9-16,-5-3 2 15,-1-4 7-15,-2-13-9 16,0-19 2-16,-7-11-2 15,-5 8 6-15,-3 23-5 16,0 28 0-16,-3 18 0 16,-10-4-1-16,-5 0 0 15,-6-3 0-15,-6 10 0 0,-8 6 0 16,-9 5-8-16,-22 9-1 16,-29 7-21-16,-31 3-44 15,-10 8-29-15,11 6-15 16,15-3-88-16,43-5-113 15,18-6-311-15</inkml:trace>
  <inkml:trace contextRef="#ctx0" brushRef="#br0" timeOffset="1674.5927">22241 5155 811 0,'0'0'212'0,"0"0"-16"16,0 0 36-16,0 0-58 15,-104-34-53-15,63 45-13 16,-3 19-26-16,-4 13 2 16,3 9 4-16,5 8-13 15,6-2-19-15,15 0-29 16,12-7-17-16,7-4-4 15,9-8-5-15,18-11-1 16,7-14 0-16,5-14-9 0,7-14-13 16,5-39-18-16,-2-36-13 15,-17-38 0-15,-20-27 25 16,-17-9 12-16,-31 6 14 16,-4 20 2-16,4 36 0 15,11 32 1-15,7 32 23 16,9 18 21-16,3 10 10 15,-1 9 1-15,4 3-39 16,3 45-17-16,3 38 0 16,21 37 7-16,9 20 3 15,10-9-8-15,7-20 5 16,0-38-7-16,-1-25 0 16,-4-18 0-16,2-14-30 0,6-7-57 15,5-10-31 1,-2-2-26-16,-14-22 53 0,-18-12 5 15,-12-9 54-15,-12-3 32 16,0-1 3-16,-9 4 59 16,-3 4 36-16,0 9-8 15,5 10 28-15,-1 10-10 16,4 10-52-16,-2 3-41 16,-2 23-15-16,-2 11 1 15,1 8 8-15,3 5-8 16,3 3 5-16,3-1-5 15,6-4-1-15,11-6-1 16,6-9 1-16,3-11-24 0,-3-12-56 16,-1-10 2-16,-6-7 20 15,-6-17 4-15,-4-9 20 16,-6-1 19-16,0-6 14 16,0 2 0-16,-7 1 1 15,1 3 19-15,0 5 9 16,1 7 15-16,1 5 2 15,4 8 20-15,-2 4-18 16,2 5-41-16,0 2-6 16,0 15-11-16,0 7 11 15,11 3 1-15,2 8 0 16,7-2 5-16,5-2-6 0,6-5 0 16,5-6 0-1,4-7 2-15,5-12-2 0,-5-1 0 16,-2-17-6-16,-8-14-18 15,-11-11 7-15,-14-25 11 16,-5-31 6-16,-24-36 0 16,-12-4 2-16,1 22 4 15,9 41 14-15,12 46 17 16,5 15 35-16,2 9 1 16,5 5-20-16,1 5-53 15,1 26 1-15,7 22-1 16,17 25 0-16,12 17 0 15,7 8 0-15,-6-21-1 16,-5-21-4-16,-10-22-60 16,-5-13-124-16,-1-2-106 0,-1-4-260 15,-11-11-582-15</inkml:trace>
  <inkml:trace contextRef="#ctx0" brushRef="#br0" timeOffset="2177.8748">22926 4855 580 0,'110'-36'104'16,"11"-5"66"-16,-34 9-23 16,-28 4-4-16,-21 9-14 15,-14 2-43-15,-7 0-2 16,-7-2 32-16,-5 1 74 15,-5 3-29-15,-3 6-6 0,-13 4-40 16,-5 5-52-16,-3 0-26 16,-3 12-24-16,-1 12-11 15,3 7 4-15,5 6-5 16,5 2 5-16,8 4-4 16,7-4-2-16,0 0 0 15,13-7 0-15,7-5-2 16,5-9 1-16,-1-8-8 15,-1-10-6-15,-4 0-6 16,-5-14 4-16,-3-9 9 16,-3-8 2-16,-5-1 6 0,-3 3 0 15,0 3 1-15,0 6 5 16,0 8 12-16,0 8 16 16,0 4-34-16,0 2 0 15,10 17-13-15,3 3 13 16,10 4 1-16,6 1 11 15,10-2 0-15,9-10-5 16,7-10 1-16,1-5 2 16,0-14-10-16,1-47-13 15,-17 5-181-15,-19-6-462 0</inkml:trace>
  <inkml:trace contextRef="#ctx0" brushRef="#br0" timeOffset="2949.8045">20538 3704 1026 0,'0'0'264'16,"0"0"6"-16,0 0-49 15,0 0-17-15,0 0-106 16,0 0-91-16,0 0-1 16,18 149 35-16,24-30 4 15,1-6-20-15,-6-30-6 16,-10-30-9-16,-8-10-4 15,1-8-4-15,-1 1-1 16,1-5-1-16,-3-6 0 0,-6-18-49 16,-5-7 10-1,-3-19 39-15,-3-15 0 0,0-10-2 16,0-2 2-16,0 1-1 16,0 10 0-16,0 9 1 15,0 11-1-15,7 7-7 16,5 8-7-16,6 0 4 15,5 8 3-15,6 8 7 16,6 4 0-16,3-1 1 16,2-1 0-16,3-4 1 15,-3-9 0-15,-6-5 0 16,-7 0 0-16,-10-11 5 0,-3-9 6 16,-9-2 0-16,-5-1 4 15,0 5 27-15,0 4 10 16,0 10 9-16,0 4-38 15,3 3-24-15,7 14-9 16,6 9 9-16,4 6 2 16,1 2-2-16,1-5 0 15,-2-2-42-15,-4-8-126 16,-13-14-124-16,-3-5-274 16,0 0-477-16</inkml:trace>
  <inkml:trace contextRef="#ctx0" brushRef="#br0" timeOffset="3082.8843">21237 3779 2 0,'0'0'0'0</inkml:trace>
  <inkml:trace contextRef="#ctx0" brushRef="#br0" timeOffset="3664.3601">21559 3788 937 0,'0'0'221'0,"0"0"30"16,0 0-112-16,0 0-57 0,-80 92-7 15,71-55-29-15,7-1-16 16,2-2-12-16,2-8-9 15,10-5-2-15,6-5-1 16,-2-7 0-16,5-1 8 16,1-5 26-16,0-2 1 15,0-1-18-15,-6 0-8 16,-5 0-14-16,-7 0 5 16,-4 3 7-16,0 1 30 15,-16 2 28-15,-11 3-28 16,-9 4-28-16,1 1-5 15,-1 0-9-15,9 1 1 16,9-4-1-16,6 2-1 0,9-3-6 16,3-1-27-1,6-1-22-15,18-3 15 0,10-5 22 16,9-3 9-16,7-16 9 16,2-8-1-16,-3-9 1 15,-7-5-7-15,-9-8-2 16,-13-14 9-16,-14-21 0 15,-6 6 6-15,-1 8-5 16,-16 12 7-16,4 19 9 16,-1 3 32-16,1 5 13 15,7 15-2-15,2 7-14 16,4 9-46-16,0 2 0 16,10 20-13-16,14 7 12 0,7 13 1 15,8 2 8 1,3 6-2-16,-2 0-5 0,-2-1 0 15,-9-5-1-15,-5-5-34 16,-12-6-132-16,-12-8-90 16,-4-9-237-16,-16-11-388 0</inkml:trace>
  <inkml:trace contextRef="#ctx0" brushRef="#br0" timeOffset="4100.2946">21701 3828 519 0,'0'0'103'16,"109"-21"100"-16,-37 5-81 15,1-1-5-15,-6 0-41 16,-18 2-37-16,-3-3-25 16,-1-2-5-16,-18 3-8 15,-14 0 20-15,-11 4 103 16,-2 2 34-16,-9 3-41 15,-12 8-25-15,-1 0-6 16,-2 0-6-16,1 17-4 16,1 7-8-16,3 5-24 15,4 6-8-15,7 5-12 16,3 1-3-16,5 1-4 16,4-2-6-16,11-7-1 0,6-5-9 15,1-8 5 1,2-14 0-16,1-6 1 0,-1-5 9 15,-2-21 12-15,-3-10-8 16,-8-5-8-16,-9-7-2 16,-2-1 2-16,-13 2-11 15,-13 5-1-15,2 10-1 16,-1 11-18-16,2 13-36 16,7 8-82-16,12 8-102 15,2 9-89-15,2-1-262 0</inkml:trace>
  <inkml:trace contextRef="#ctx0" brushRef="#br0" timeOffset="4496.9144">22153 3687 1149 0,'0'0'152'16,"0"0"-83"-16,0 0-45 15,0 0 21-15,0 0 7 16,112-6 3-16,-71 21 12 16,-2 6-12-16,-6 3-20 15,-6-1-23-15,-10 1 0 16,-7-1-5-16,-4-6-4 16,-6-4-3-16,0-8 11 15,0-5 0-15,0 0 80 16,0-19 44-16,0-11-67 0,0-8-7 15,0-4-4-15,0-1 4 16,12 4-12-16,6 10-17 16,2 8-19-16,9 11-11 15,6 8-2-15,5 2-6 16,3 5 6-16,1 12 0 16,-4 4 1-16,-3 1-1 15,-10 0-24-15,-8-2-100 16,-16-4-93-16,-3-5-99 15,-3-10-272-15</inkml:trace>
  <inkml:trace contextRef="#ctx0" brushRef="#br0" timeOffset="4649.2782">22629 3277 535 0,'0'0'322'16,"0"0"-234"-16,0 0-53 15,54 83-21-15,8-43-4 16,-4-6-10-16,1-6-200 0</inkml:trace>
  <inkml:trace contextRef="#ctx0" brushRef="#br0" timeOffset="5380.5386">23057 3367 1164 0,'0'0'277'0,"0"0"-32"0,0 0-88 16,0 0-43-16,-92 34-51 16,81-5-6-16,4 4-20 15,7 2-15-15,0 1-21 16,21-6 5-16,9-2-6 16,8-8-1-16,11-11-10 15,7-9-8-15,2 0-20 16,-6-20-39-16,-6-11-38 15,-12-5 33-15,-11-3 24 16,-12 0 48-16,-11 0 11 16,0 6 63-16,-4 4 50 15,-8 8 24-15,-1 8-22 16,1 8-35-16,-1 5-45 0,1 1-24 16,-2 17-11-16,0 9 1 15,3 6 7-15,2 2-7 16,8 1 5-16,1-4-6 15,0-4-1-15,13-8 0 16,4-4-6-16,4-12-3 16,5-4 4-16,1-7-5 15,0-15-6-15,-2-2-13 16,-4-2 17-16,-3-2 5 16,-4 6 8-16,-4 4 0 15,-4 7 1-15,-3 3 15 16,-2 8 9-16,1 0-25 15,-1 0-11-15,5 13 9 16,3 4 1-16,2 0 0 16,2 0 1-16,6-5 1 0,2-3-1 15,0-6 2-15,3-3 10 16,-2-5 5-16,2-16 7 16,-6-10 1-16,-2-6-3 15,-6-12 4-15,-9-19-3 16,-1-24 10-16,-14-23-15 15,-6 8-9-15,1 25-3 16,6 31 26-16,5 27 35 16,0 4-3-16,2 6-15 15,2 5-8-15,4 9-36 16,0 8-5-16,0 21-13 16,14 15 12-16,7 9 1 0,11 3 0 15,2 3 0-15,3-4 0 16,-9 3-46-16,-28 17-144 15,-8-12-346-15,-28-13-895 16</inkml:trace>
  <inkml:trace contextRef="#ctx0" brushRef="#br0" timeOffset="6009.6041">21173 3704 1283 0,'0'0'323'0,"0"0"-75"15,0 0-140-15,0 0-45 16,0 0-56-16,0 0-7 15,0 0-225-15,-28 33-438 0</inkml:trace>
  <inkml:trace contextRef="#ctx0" brushRef="#br0" timeOffset="15271.6613">15975 7062 487 0,'0'0'168'0,"0"0"-11"15,0 0 16-15,0 0-29 16,0 0-7-16,-70-81-37 15,46 65-29-15,-7 1-24 0,-5 1 8 16,-4 0-4-16,-5 1-15 16,-3 3-8-16,-5-1-8 15,-2 1-2-15,-3 1 4 16,-4 1-3-16,-3 3-2 16,-3-1-5-16,-2 5-3 15,0-4 1-15,-1 2-9 16,5 0 11-16,0-1-11 15,0 2 7-15,2-2-8 16,2 1 9-16,-5 3-8 16,1 0-1-16,-16 0 0 15,-15 0 0-15,-18 0 2 0,-1 3-1 16,5 5 0 0,11 1 0-16,9 1 0 0,2 1 0 15,1 1 0-15,3 0-1 16,11-2-1-16,15-1 0 15,10-1 0-15,4-3 1 16,-8 4 1-16,-9 1 12 16,-9 2-7-16,4 2 0 15,4 1-6-15,5 0 9 16,2 3-8-16,6 2 0 16,4 2 1-16,1 2-1 15,0 1 5-15,2 1-5 16,0 3-1-16,0 2 1 15,-1 1-1-15,4 1 0 16,4-2 2-16,5-1 5 0,3-1-6 16,4 1 0-1,6 0 0-15,0 0 5 0,6 4 1 16,2 3-6-16,4 1 5 16,6 3 0-16,0 1 0 15,0 3 4-15,0-1-8 16,10-1 5-16,3-1 2 15,4 1-8-15,-1-2 7 16,8 0-7-16,4 3 9 16,5 2-9-16,8 1 5 15,6 5-5-15,7-1 7 0,3 5-7 16,8-1 0 0,2-2 1-16,3-3 0 0,14-2-2 15,-9-8 0 1,2-7 1-16,-2-3 0 0,-8-9 0 15,4 1 0-15,1-4 0 16,-1-2 1-16,0-6 4 16,-1-3-6-16,4-4 1 15,-2-1 0-15,1-2 8 16,12 0-8-16,11 0-1 16,12-2 1-16,4-4 5 15,-19 2-6-15,-23-1 1 16,-21-1 0-16,-4 0 7 15,9-1-7-15,5-1 8 16,11-4-8-16,-1 1 5 0,1 0-5 16,-4-3 0-1,2 2 5-15,-2-2 4 0,-2-3-4 16,-3-2 2-16,-2-1 0 16,-3-2 1-16,-2-4 2 15,-4-2-3-15,-2-2 0 16,-2-2-2-16,-4-2 5 15,1 2-2-15,-2-3 3 16,-2 2 3-16,-5-2-3 16,-1 1 2-16,-5-2 4 15,-3 0-2-15,-2-1-4 16,-3-1 6-16,-1-4-3 16,-4 0 2-16,1-3 1 15,0-4-6-15,-2-1-9 0,-3-1-2 16,-1 0 5-16,-3 3-6 15,-1 1 2-15,0 3 4 16,-3 4-5-16,0 3 5 16,-2 3 6-16,-1 1 1 15,0 1 3-15,0-2-7 16,0 0 3-16,-10 1-6 16,-3 1 1-16,-4 3-5 15,-1 2-1-15,-3 1 5 16,-1 5-4-16,-1 2-1 15,0 0 0-15,-4 3 0 16,0 1 0-16,-1 1-1 16,0 2 1-16,-2 0-1 15,-3 2 0-15,0 2 0 16,0 1 0-16,2 0 0 0,1 4-1 16,2 0 1-16,2 3-1 15,1 0 0-15,-2 0-8 16,-2 0-28-16,-2 9-32 15,-4 5-59-15,-18 10-123 16,7-4-117-16,3-7-492 0</inkml:trace>
  <inkml:trace contextRef="#ctx0" brushRef="#br0" timeOffset="34125.1418">5351 8306 456 0,'0'0'141'0,"0"0"-8"16,0 0 3-16,0 0-38 16,0 0 2-16,0 0-5 0,-21-66-3 15,18 58-11-15,0 0-20 16,0 0-11-16,0 2 3 16,-4-1-8-16,5 1-6 15,-1 0 6-15,-3 1-13 16,0-3-7-16,-3 3 9 15,-1 0-2-15,-1-3 4 16,-1 1-5-16,0 0-8 16,-3 0 11-16,-1 0-9 15,-3-1-2-15,-4 4-11 16,2-4 0-16,-5 3-1 16,0 2-3-16,-1 0-1 15,-1 2-5-15,-2-1-1 0,-1 2 8 16,0 0-8-1,-4 0 9-15,1 0 59 0,-2 6-41 16,0 2-19-16,-1 2-8 16,0 1 1-16,-1 0-1 15,1 1 1-15,1 0-1 16,3-1-1-16,0 3 1 16,1 0 0-16,5 0 0 15,-1 0 0-15,5 1 0 16,-1 1-1-16,2 3-1 15,1-1 1-15,0 2 0 16,-1 2 1-16,5-1-2 0,-2 1 1 16,2-2 0-1,1 3 0-15,-3-1-1 0,5 3 1 16,0-3-1-16,0 2 1 16,2 2-1-16,-1 0 0 15,2 2 1-15,-2 4-1 16,3 0 1-16,1 2 0 15,0 2 0-15,1-2 0 16,2 3-1-16,3 1 1 16,0-1 0-16,3-1 0 15,0 1 0-15,0-1-1 16,3-1 0-16,5-1-1 16,3 3-6-16,1-1 8 15,2 3-1-15,1 2 1 16,0 1 1-16,4-2-1 0,0 2-2 15,1 0 1-15,3-1 0 16,3-2-5-16,1-4 6 16,3 0 1-16,-2-7 1 15,8-2-1-15,-2-1 0 16,4-4 1-16,-1-1-1 16,4-3 1-16,-2-3 4 15,2 0 2-15,0-6 1 16,-2-1-3-16,0-4 9 15,-2-3 1-15,2 0 6 16,0-7 9-16,1-7-7 16,2-5 1-16,1-2-4 15,2-3 1-15,-3-3-10 16,2-2 1-16,-2-5-1 16,-3-2 0-16,2-5-2 0,-3-3 5 15,-1-5-2-15,-2-1-2 16,-4-3-1-16,0 2-1 15,-2 0 1-15,-4 0-1 16,0 3-3-16,-3 2 3 16,-2 5-8-16,-4 0 5 15,-4 2 0-15,0-1 1 16,-6 1 11-16,-1 0 0 16,-4-3-2-16,-1-3-4 15,0 1-6-15,0-1-5 0,-7 5 0 16,-5 2-1-16,2 2 2 15,-1 3-1-15,-4 0 5 16,0 2-4-16,-4-1 8 16,-4 0-3-16,1 2 2 15,-7-2-8-15,0 3 1 16,-4 2 4-16,-3 3-6 16,0 5 1-16,-1 4-1 15,3 3 0-15,-2 6 0 16,-1 2 0-16,-3 2 1 15,2 2 0-15,2 0 5 16,-4 0-5-16,4 0 0 16,2 4 0-16,4 3-1 15,2-1 0-15,4 1 1 16,4 0-1-16,1 1-1 0,4 1 1 16,-3 2 0-1,1 4-6-15,-2 3-30 0,-3 7-46 16,-23 28-44-16,4-5-134 15,-4-2-290-15</inkml:trace>
  <inkml:trace contextRef="#ctx0" brushRef="#br0" timeOffset="39613.7095">19376 8122 709 0,'0'0'106'15,"0"0"-48"-15,0 0-16 16,0 0 14-16,0 0 57 16,91 4 38-16,4 6-11 15,47 5-15-15,27-1-20 16,14 3-24-16,5-5-11 16,-6 0 8-16,6-3-3 15,4 2-9-15,1-2-8 16,-7 3-13-16,-7 1-9 0,-10-3 2 15,-19 0-5-15,-18 0-7 16,-19-1-4-16,-30-5-4 16,-26 1-3-16,-18-2-9 15,-12-1-5-15,-2-1 7 16,-1 0-2-16,-3 1-6 16,-9-1-1-16,-5 1-8 15,-7-1-69-15,-26 7-126 16,-12-1-114-16,-14-4-358 0</inkml:trace>
  <inkml:trace contextRef="#ctx0" brushRef="#br0" timeOffset="40522.0228">2299 9172 224 0,'0'0'489'16,"0"0"-434"-16,131 26 70 15,-11-9 46-15,23-4-26 16,4 0-14-16,-8-7-28 15,-15-4-1-15,1-2-17 16,3 0-13-16,-1 0-4 16,-6-11 5-16,-14-3-3 15,-26 1-14-15,-20 3-15 16,-18 2-2-16,-10 1 7 16,0 2-10-16,0-2-12 0,-3-1-8 15,-10 4-15-15,-6 2 1 16,-8 2-2-16,-3 0-7 15,-3 0-91-15,-3 0-121 16,-8 8-284-16,-8-2-464 0</inkml:trace>
  <inkml:trace contextRef="#ctx0" brushRef="#br0" timeOffset="49330.5529">12449 10410 512 0,'0'0'128'0,"0"0"-84"16,0 0-11-16,0 0 23 0,0 0 34 16,0 0-1-16,3-33-17 15,0 33-21-15,4 0-26 16,6 0-11-16,4 0 34 15,5 0 5-15,4 1-2 16,4 4-3-16,2-2-3 16,4-3 6-16,3 0-6 15,3 0-8-15,3 0 4 16,0-5-5-16,-1-7-12 16,0-2 0-16,-1-2-3 15,-3-4-4-15,-1-2 5 16,-2-4-1-16,-3-2 0 15,-2-3 9-15,-2-5-3 16,-1-5 3-16,-6-5-13 16,-1-3 7-16,-4-4-4 0,-4 0-8 15,-3 0-3-15,-6 0 11 16,-4 2 6-16,-1 0-11 16,-1-1-3-16,-14 2-3 15,-3-3 2-15,-6 0-2 16,-3 0-3-16,-4 2-5 15,0 1 6-15,-2 8-6 16,-2 3 0-16,1 5 8 16,-1 6-3-16,0 1 7 15,0 4-4-15,2 3-2 16,-5 1 0-16,-2 4-6 16,0 4-1-16,-5 4 0 0,-4 7 0 15,-6 0-1-15,-2 0 0 16,-3 10 1-16,1 5-1 15,2 5 0-15,-3 2-6 16,5 5 7-16,0 4 0 16,4 5-1-16,5 6 0 15,1 6 1-15,8 4-2 16,5 4 1-16,7 4-5 16,7-2 6-16,5 1 0 15,5 0-1-15,5 0 1 16,3 1 0-16,0-1 0 15,11-1 0-15,8-1 2 16,5-1-2-16,6-1 1 16,3-1 0-16,2-1 0 15,4-2 0-15,6-5 11 0,0-4-11 16,3-5 16-16,5-5-6 16,3-8 6-16,3-5 5 15,1-6 7-15,-1-8 5 16,0-3-4-16,-6-2-13 15,-5 0-8-15,-6 0 1 16,-8-7-9-16,-7-1 0 16,-9 3 0-16,-5 1-1 15,-5 1-22-15,-7 3-68 16,-1 0-64-16,0 4-102 16,-8 9-289-16,-8-1-118 0</inkml:trace>
  <inkml:trace contextRef="#ctx0" brushRef="#br0" timeOffset="60318.4702">20260 10480 32 0,'0'0'1035'0,"0"0"-831"0,0 0-97 15,0 0-1-15,0 0 16 16,0 0-21-16,9-11-37 16,11 6-7-16,10-3 24 15,11-4 2-15,16-4-20 16,9-4-29-16,7-2-24 15,0 0-3-15,-3 2-7 16,-3 4-1-16,-10 4-45 16,-10 7-68-16,-11 5-48 15,-10 0-105-15,-23 14-72 16,-3 4-11-16,-3 0-194 0</inkml:trace>
  <inkml:trace contextRef="#ctx0" brushRef="#br0" timeOffset="60519.9119">20360 10660 841 0,'0'0'136'16,"0"0"-93"-16,0 0-20 15,0 0 122-15,0 0 58 16,0 0-4-16,109 17-59 16,-28-30-34-16,0-6-16 15,-3-2-33-15,-9-2-19 16,-15 4-18-16,6 0-20 15,2 2-21-15,-4 10-125 16,-19 4-153-16,-20 3-422 0</inkml:trace>
  <inkml:trace contextRef="#ctx0" brushRef="#br0" timeOffset="71706.378">17790 12062 606 0,'0'0'656'0,"0"0"-574"16,0 0-47-16,0 0 0 15,0 0 52-15,0 0 29 16,15-31-30-16,26 19-24 16,27-2-10-16,27-5 5 15,22-5-7-15,5-3-3 16,-11-2-7-16,-25 6-7 15,-26 3 1-15,-13 6-9 16,-6 1-15-16,4-1-4 16,0 2-5-16,-2-1-1 15,-16 7-25-15,-8 3-81 16,-13 3-64-16,-10 6-95 16,-14 10-51-16,-8 0-65 0</inkml:trace>
  <inkml:trace contextRef="#ctx0" brushRef="#br0" timeOffset="71940.4819">17704 12305 939 0,'0'0'121'16,"0"0"-93"-16,0 0 15 15,94-3 157-15,7-32 10 16,47-16-80-16,16-10-40 15,1 2-28-15,-18 8-24 16,-27 11-16-16,-6 7-5 16,-21 8-4-16,-22 8-12 15,-22 5-1-15,-6 7-107 0,-11 0-168 16,-12 3-395-16</inkml:trace>
  <inkml:trace contextRef="#ctx0" brushRef="#br0" timeOffset="77049.1955">12849 13329 227 0,'0'0'1117'0,"0"0"-959"16,0 0-120-16,0 0-27 15,0 0 125-15,86-20 23 16,-20-4-36-16,34-12-32 16,21-11-34-16,7-5-17 15,-7 1-13-15,-18 6-7 16,-24 13-9-16,-18 5-1 15,-12 8-9-15,-9 2 0 16,2 2-1-16,-2 1-81 16,-5 4-110-16,-22 10-104 15,-9 0-315-15,-4 8-116 0</inkml:trace>
  <inkml:trace contextRef="#ctx0" brushRef="#br0" timeOffset="77308.1407">13114 13509 932 0,'0'0'373'16,"0"0"-263"-16,0 0-86 16,0 0 63-16,91-28 80 15,-37 3-31-15,7-6-39 16,3-5-30-16,5-3-23 15,-2 0-21-15,0 2-9 16,-1 0-4-16,4 5-10 16,-5 3 0-16,-2 4-37 0,10 4-114 15,-16 7-183-15,-17 2-445 16</inkml:trace>
  <inkml:trace contextRef="#ctx0" brushRef="#br0" timeOffset="94823.5354">15132 15011 616 0,'0'0'81'0,"0"0"-59"0,0 0 7 16,0 0 154-16,-53 0 58 15,53-16-70-15,0-6-27 16,17-9-25-16,12-7-17 16,8-5-17-16,14-7-25 15,20-12-10-15,25-8-9 16,25-8-12-16,7 9-10 15,-21 17-13-15,-29 20-6 16,-30 17 0-16,-11 7-6 16,3 3-24-16,-1 5-88 15,-6 5-72-15,-11 12-108 16,-22 24 16-16,0-2-6 16,-20-6-274-16</inkml:trace>
  <inkml:trace contextRef="#ctx0" brushRef="#br0" timeOffset="95044.5806">15249 15182 750 0,'0'0'100'0,"0"0"-80"16,0 0 4-16,0 0 130 15,0 0 44-15,98-34-50 16,-44 4-29-16,22-13-28 15,18-14-31-15,-6 4-25 16,-9 4-17-16,-12 8-18 0,13-5-18 16,-12 5-178-1,-4-6-523-15</inkml:trace>
</inkml:ink>
</file>

<file path=ppt/ink/ink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14T06:06:20.724"/>
    </inkml:context>
    <inkml:brush xml:id="br0">
      <inkml:brushProperty name="width" value="0.05292" units="cm"/>
      <inkml:brushProperty name="height" value="0.05292" units="cm"/>
      <inkml:brushProperty name="color" value="#FF0000"/>
    </inkml:brush>
  </inkml:definitions>
  <inkml:trace contextRef="#ctx0" brushRef="#br0">9869 5171 892 0,'0'0'110'15,"0"0"-64"-15,0 0 58 16,0 0-13-16,0 0-43 16,0 0-4-16,-15 0-18 15,19 0-16-15,14 6-1 16,9 5 36-16,12 4 61 15,14 0-22-15,19 5-17 16,28-1-4-16,26-2 1 16,10-3-1-16,3-8-6 15,-6-4-7-15,-14-2-12 16,-1 0 3-16,-7 0-10 16,-6-3-3-16,-5-4-3 15,-3-2-3-15,-4-1-6 0,-16 0 5 16,-14-2-1-16,-13 0 1 15,-5 0 3-15,11-5 7 16,5-3-5-16,4-7-2 16,0-1-5-16,-7-3 4 15,-3-4 3-15,-6-2-5 16,-6-3 9-16,-5-4 10 16,-5 2-7-16,-7-3 8 15,-2-5 4-15,-5-3-11 16,-5-1-17-16,-2-6 6 15,-8-2-6-15,-2-3-5 0,-2 0-11 16,0 0 0-16,-6 0 13 16,-9 4-8-16,-3 2 1 15,-4 4-1-15,-8 5 0 16,-6 1-4-16,-10 0 8 16,-9 2-9-16,-20 0 1 15,-18-2 5-15,-20 6-5 16,-8 7-1-16,5 11 8 15,5 9-8-15,7 6 0 16,-3 3-1-16,-2 1-1 16,0 4 0-16,-1 2 0 15,-5 0 0-15,-3 0 0 16,-1 12 1-16,1 3 0 0,1 2 0 16,4 2 0-16,-2 4 0 15,2 0-1-15,7 2 1 16,1 2-1-16,4 2-7 15,0 2 8-15,1 5 1 16,16-5 0-16,17-4-1 16,18-5 0-16,6-2 0 15,-2 5 0-15,-3 5 0 16,3 3-1-16,9 4-5 16,8 2 5-16,10 5 0 15,9 2 1-15,8 6-1 16,1 2 0-16,7 2 0 15,11 1 1-15,3-2 1 16,3 1-1-16,3 1 0 0,1 1-1 16,5 2-8-16,11 11 9 15,0-4-1-15,8-1 1 16,18 4-1-16,17-8-4 16,25 5 5-16,10-11 0 15,-2-16 0-15,-10-11 1 16,-9-15-1-16,-1-5 0 15,-6-6 1-15,-6 0 5 16,-16-3-6-16,-14 0 1 16,-15 0-1-16,-8-3-1 15,2-2 1-15,-5-2-1 16,0-3 1-16,-8 3 1 16,-8-4 0-16,-3 1 8 15,-4 2-8-15,-3-1 0 0,-1 1-1 16,-2 4 1-16,-1-1-1 15,3-2-29-15,3 2-120 16,7-7-127-16,1 2-353 16,-1-4-604-16</inkml:trace>
  <inkml:trace contextRef="#ctx0" brushRef="#br0" timeOffset="2213.1895">14986 5263 785 0,'0'0'894'0,"0"0"-784"16,0 0-65-16,0 0 93 15,0 0-39-15,0 0-50 16,0 0 1-16,19-43 9 16,80-3 7-16,43-19-9 15,17-5-13-15,0 1-17 16,-23 12-14-16,-38 21-7 16,-28 9-5-16,-23 13-1 15,-11 3 0-15,-4 7-24 16,-10 4-141-16,-9 0-354 15,-13 3-261-15</inkml:trace>
  <inkml:trace contextRef="#ctx0" brushRef="#br0" timeOffset="2447.2812">15065 5386 1521 0,'0'0'213'0,"0"0"-185"0,0 0-28 16,94-17 45-16,-9-18 94 16,34-15-4-16,17-6-23 15,1 1-34-15,-13 6-30 0,-22 6-23 16,-21 11-10 0,-18 6-7-16,-18 12-7 0,7 5-1 15,-10 4-129 1,-10 2-496-16</inkml:trace>
  <inkml:trace contextRef="#ctx0" brushRef="#br0" timeOffset="6509.2961">21170 5254 1572 0,'0'0'188'16,"0"0"-146"-16,0 0-40 15,0 0-1-15,0 0 45 16,127 32 73-16,-36-11-9 15,35 1-45-15,20-2-6 16,4-3-19-16,-4-8-6 16,-8-6 20-16,0-3-3 15,4 0 2-15,-3-12 4 16,-1-5-1-16,-2-8-10 0,-4-3-12 16,-4-4-4-1,-11-4-7-15,-11-4-10 0,-21 2 3 16,-20 4 4-16,-20 2-2 15,-8-3 9-15,3-11 7 16,6-8-1-16,-1-11 10 16,-6 0-6-16,-5-3-14 15,0-9 2-15,-7-13-1 16,-4-8-6-16,-9-4-16 16,-9 7 13-16,-5 21-2 15,0 19-3-15,-6 8-2 16,-12-7-1-16,-12-21-6 15,-4 3 1-15,-5-1 4 0,-7 15-6 16,-15 11 0-16,-30-7-1 16,-38-2 1-16,-20 10 0 15,-7 18-1-15,-1 15 1 16,9 7-1-16,-5 6 1 16,-3 0 0-16,-1 11 0 15,0 9-1-15,1 5-1 16,5 6 1-16,5 6-7 15,5 4 2-15,13 8-4 16,14 6 9-16,25-5-8 16,23-3 8-16,18-7-7 15,11-2 7-15,1 7-5 16,1 6 0-16,4 12 0 0,11-2 5 16,7 4 0-1,8 11 1-15,4-7 0 0,1 1 1 16,0 0-1-16,6-9 0 15,10 8 0-15,5-2-6 16,6 0 6-16,10-1-1 16,6-2 0-16,11-3 0 15,19-2 1-15,18-4 1 16,-4-15 0-16,-8-9-1 16,-12-12 0-16,-14-10-1 15,6-2 1-15,-1 0 2 16,-10-5-2-16,-12-2 1 0,-11 1-1 15,-10-1 0 1,-9 0-7-16,-6 0-56 0,0 5-123 16,-15 0-188-16,-5-3-388 0</inkml:trace>
  <inkml:trace contextRef="#ctx0" brushRef="#br0" timeOffset="16614.5659">4930 6191 1154 0,'0'0'146'0,"0"0"-82"16,0 0-32-16,0 0-29 15,0 0-2-15,0 0 137 16,52 75-40-16,-14-49 4 16,9 2-38-16,6-2 5 0,12-5 29 15,2-4 0-15,17-5-36 16,13-5-24-16,12-7-2 16,4 0-7-16,-21-6-4 15,-23-5-1-15,-20 2 0 16,-4-2-7-16,9-5 3 15,-1 0-1-15,4-2 0 16,-5-2-1-16,-7 1-3 16,-5 0-3-16,-5-1-5 15,-4-1 9-15,3-1 1 16,-2-5-1-16,-1 0-2 16,3-3-1-16,-4 1 2 0,-3 0-2 15,1-3 2 1,-2-1 4-16,0-1-4 0,0 0-4 15,-1 0-4-15,-1-2 1 16,-5 2-7-16,-1 2 12 16,-4 1 4-16,-4 2 4 15,-4-3-8-15,0 0-1 16,-6-1-3-16,0-1-3 16,0 0 1-16,0-2 2 15,-6 2 0-15,-10 0 0 16,-1 0 0-16,-5 2-7 15,-5 2 4-15,-2 2 0 16,-3 1-5-16,-4 3 13 16,-3 1-13-16,-5 1 6 15,0 3-7-15,-2-1-1 0,0 3 1 16,0 3 0-16,1-1 0 16,-3 3 1-16,-1-1-1 15,-5 4 1-15,-14 4-1 16,-22 5 0-16,-19 0 0 15,-7 8 0-15,4 11 0 16,9 1 0-16,12 4 0 16,-3-1 0-16,0 4 0 15,3 2 0-15,0 6-7 16,0 1 6-16,5 5 1 16,-2 3-1-16,14-3 1 15,14-5-1-15,15-5 1 16,9-2 0-16,-2 8 1 0,4 4-1 15,3 6-1-15,10 3 0 16,15 0-10-16,6 6 10 16,0 3-6-16,19 5 5 15,5 0-4-15,6 1-2 16,6-1 8-16,4-5 0 16,5-3 0-16,10-6 0 15,3-3 0-15,6-6 1 16,14 2-1-16,17-4 0 15,16-5 0-15,2-9 0 16,-20-10 1-16,-23-7 11 16,-24-5-1-16,-7-3-1 15,7 0 5-15,-1 0-6 0,4 0-2 16,-11 0-6-16,-6-6 8 16,-8 0-9-16,-10 0 2 15,-3 0-1-15,-3 1 7 16,-5-1-7-16,0 2-1 15,-2 0-42-15,1-1-80 16,-2 2-134-16,0-2-403 0</inkml:trace>
  <inkml:trace contextRef="#ctx0" brushRef="#br0" timeOffset="21879.4627">15515 6561 1407 0,'0'0'346'0,"0"0"-244"16,0 0-69-16,0 0-17 15,0 0 31-15,0 0 118 16,146-14-14-16,-26-18-27 16,14-7-45-16,-2-3-27 15,-16 2-11-15,-17 4 3 16,-5 4-12-16,-6 2-14 15,-14 11-16-15,-16 3 4 16,-19 12-6-16,3 4-6 16,-12 9-160-16,-13 5-310 0</inkml:trace>
  <inkml:trace contextRef="#ctx0" brushRef="#br0" timeOffset="22733.4686">7994 7420 1568 0,'0'0'232'16,"0"0"-173"-16,0 0-40 15,0 0-19-15,0 0 6 16,0 0 67-16,162-81 24 16,-41 20-32-16,15-7-27 0,-5 1-16 15,-13 8-6-15,-17 15-14 16,-4 12 4-16,-16 8-6 15,-12 14-29-15,-25 3-336 16,-27 7-1023-16</inkml:trace>
  <inkml:trace contextRef="#ctx0" brushRef="#br0" timeOffset="34870.106">6811 8738 1088 0,'0'0'137'0,"0"0"-105"16,0 0-32-1,0 0 1-15,0 0 0 0,0 0 0 16,-36-3 9 0,43 1-4-16,18-2-5 0,25-1 14 15,34 2 25-15,32-3 4 16,12 1-9-16,2-3-6 16,-5-1-2-16,-11 4 1 15,7-1 1-15,-1 3-2 16,-2 3-8-16,-2 0-4 15,-4 0-14-15,-4 0 0 16,-17 0-1-16,-22 3 6 16,-16 0-6-16,-7 2 1 15,5-2 0-15,10 2 6 16,11-2 9-16,-4-1-6 16,3 0 3-16,1-2 15 15,0 0 1-15,1 0-11 0,-1 0-5 16,13-2 6-16,13 0-2 15,16 2 7-15,-10 0 0 16,-22 0 7-16,-24 0 0 16,-14 0-2-16,11 0 3 15,7 0 5-15,12 0 3 16,-1-6-8-16,-3-7 4 16,1-3-9-16,-4-3-1 15,-3-5-1-15,-4-1 1 16,-3-3-6-16,-5-4-5 15,-1 0-9-15,-7-4-5 16,-5-2 8-16,-6-4-3 16,-6-3 10-16,-10-4-9 0,-4-4 4 15,-10-3 9-15,-3 0 8 16,-3-4-10-16,-15 1 3 16,-4-1-2-16,-6-2-1 15,-5 2 1-15,-5 2 4 16,-4 4 0-16,-4 1 6 15,-5 3-3-15,-7 7 3 16,-2 2 8-16,-5 5-9 16,-5 5-9-16,-3 4-7 15,-2 7-4-15,2 3-2 16,0 6-5-16,-9 2 5 16,6 4-5-16,3 4-1 0,-5 1 1 15,13 0 0-15,-9 0-1 16,2 4 1-16,3 7 0 15,0 0-1-15,0 2 2 16,-2 1-1-16,-1 0-1 16,-3 2-1-16,3 1 1 15,-2 1-1-15,0 1 0 16,1-1 1-16,-15 2 0 16,-12 1 0-16,9-4-1 15,9-1 1-15,13-5 0 16,14-1 1-16,-6 1 0 15,-9 0 0-15,1 0 5 16,2 0-6-16,-1-2 0 0,3-3-2 16,1-1 1-1,0-3-5-15,3-2 6 0,0 0-1 16,-2 0 1 0,-1 0 0-16,-2-7 0 0,-2-2 0 15,-4-1 0-15,5-3 0 16,3-3 0-16,3-3 0 15,4-1 1-15,5 0-1 16,3 0 0-16,2-3 0 16,6 5 1-16,0 2 0 15,-2 0-1-15,1 2 0 16,-2 1 0-16,-5 2-1 16,-2 1 1-16,-4 0-1 15,-2 2 1-15,-1 1 0 16,-2 0-1-16,-5 4 1 0,-16 3 0 15,-22 0 0-15,9 0-1 16,9 0 0-16,15 3 1 16,15 1 0-16,-3 2 0 15,-10 1 0-15,3 0 1 16,-1-1-1-16,-1 2-1 16,-3-2-5-16,1 3 6 15,2 1-1-15,3 2 0 16,1 0 0-16,2 1-1 15,3 1-5-15,0 0 7 16,-1 0 0-16,0 0-1 16,4 0 0-16,0 2 0 0,3 1 0 15,5 1 0-15,2 3-1 16,2-1 1-16,3 1-1 16,1 1 2-16,-1 2-9 15,1 2 9-15,6 1-2 16,0 2 1-16,2 1-14 15,6 3 9-15,1 1 0 16,6 0 5-16,5 4-7 16,5 4 2-16,8 1 0 15,0 7 0-15,6 2 5 16,13 2 0-16,8 1-11 16,6 1 11-16,8-1 1 15,12-1-2-15,15 3 1 16,24 4-9-16,24-1 9 15,9-3 1-15,-2-10-2 0,-9-8 2 16,-12-7 1 0,7-3 1-16,0-3-1 0,5-3-1 15,3-3 6-15,2-4-3 16,5-2-3-16,7-6 0 16,-5-2-2-16,-10-1 2 15,-7 0-1-15,-14-4-1 16,-1 1 1-16,-1-2 1 15,-2 0 0-15,-2-5 0 16,-2-5 1-16,-4 1 0 16,-13 0 0-16,-13 3-1 15,-12 3-6-15,-1 1 5 16,4 2 0-16,6 0 1 16,6 0-1-16,-7 6 1 0,-8 2 0 15,-5 1 0-15,-7 0 1 16,0 0-1-16,-5 1 0 15,0-3 0-15,-1 0-1 16,-1-2 1-16,1-2 2 16,1-1-2-16,3-2 0 15,2 0 1-15,6 0-1 16,3 0 1-16,1 0-1 16,3-5 1-16,2 0-1 0,-5 1 0 15,-1-1-1 1,-2 0 1-16,0-2-1 0,-2 2 1 15,-5-2-8-15,-1-2-124 16,-6 1-171-16,-15-1-821 16</inkml:trace>
  <inkml:trace contextRef="#ctx0" brushRef="#br0" timeOffset="52138.1768">8340 11562 163 0,'0'0'78'15,"0"0"-62"-15,0 0-15 0,0 0-1 16,0 0 1-16,0 0-1 15,-20 22 6-15,16-17 3 16,0-2-8-16,2 3 6 16,-3 1 12-16,1-2-5 15,-2 3-12-15,0-1 6 16,-3 1-7-16,2 1 0 16,-3-1-1-16,-1 2 1 15,2-2-1-15,-3 0 0 16,-2 0 0-16,4-2 38 15,1 0 35-15,2-4 63 16,5-1 103-16,2-1-15 0,0 0-69 16,21-6-27-1,24-19 2-15,33-14 29 0,39-18-25 16,22-8-17 0,10 0-32-16,0 2-22 0,-10 9-12 15,-3 4-17-15,-5 1-5 16,-9 8-11-16,-10 3-8 15,-22 8-9-15,-22 6-1 16,-22 9 0-16,-13 2-10 16,-1 1-141-16,-7 2-146 15,-12 2-232-15</inkml:trace>
  <inkml:trace contextRef="#ctx0" brushRef="#br0" timeOffset="52392.7">8553 11866 1460 0,'0'0'142'0,"116"-25"-104"15,5-25-26-15,24-18 20 16,5-12 44-16,-5-5 9 15,-18 7 7-15,0 3-58 16,-11 7-20-16,-25 14-6 16,-25 10-8-16,-7-6-62 0,-21 12-214 15,-10 2-415-15</inkml:trace>
  <inkml:trace contextRef="#ctx0" brushRef="#br0" timeOffset="52687.0095">9573 10794 1635 0,'0'0'183'0,"116"28"-145"16,-9 0-28-1,16 8-9-15,-3 6 20 0,-13 2 27 16,-33-7 5-16,-18-3-11 16,-20-6-17-16,-13 1-9 15,-5 5-6-15,-12 9-9 16,-7 19 5-16,-56 20-6 16,-54 19-32-16,6-16-224 15,-4-16-508-15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5:57:22.263"/>
    </inkml:context>
    <inkml:brush xml:id="br0">
      <inkml:brushProperty name="width" value="0.05292" units="cm"/>
      <inkml:brushProperty name="height" value="0.05292" units="cm"/>
      <inkml:brushProperty name="color" value="#FF0000"/>
    </inkml:brush>
  </inkml:definitions>
  <inkml:trace contextRef="#ctx0" brushRef="#br0">12452 6057 1200 0,'0'0'167'0,"0"0"-119"0,0 0 13 16,0 0 3-16,46-89 9 15,-8 57-24-15,26-13 4 16,34-21-29-16,32-16-6 16,16-10-2-16,-3 3-3 15,-15 11 13-15,-21 10-17 16,-8 7-9-16,-9 5 5 15,-19 11-5-15,-12 11 1 16,-19 10-1-16,-7 3-6 16,3 0 6-16,-1 1-1 15,-1-3-18-15,-11 7-3 16,-5 0-10-16,-8 8-18 16,-5 5-46-16,-5 3-71 15,-6 3-177-15,-9 7-456 0</inkml:trace>
  <inkml:trace contextRef="#ctx0" brushRef="#br0" timeOffset="9212.5236">10343 8351 717 0,'0'0'69'0,"0"0"-40"0,0 0-22 16,0 0 41-16,0 0 49 16,107-77 11-16,-62 46-14 15,9-1-11-15,4-2-20 16,6 0-12-16,3-2-16 15,2 0-10-15,-3 2-1 16,-1 0-24-16,-5 3 0 16,-7 4-5-16,-5 4-54 15,0 6-80-15,-14 6-110 16,-16 7-62-16</inkml:trace>
  <inkml:trace contextRef="#ctx0" brushRef="#br0" timeOffset="9454.4003">10510 8626 808 0,'0'0'111'16,"0"0"-110"-16,0 0 45 15,0 0 107-15,119-69 27 16,-47 23-57-16,22-17-7 15,16-14-44-15,6-1-30 16,-10 8-23-16,-9 12-18 16,-7 15-1-16,-1 5-17 0,-20 10-170 15,-16 4-189-15</inkml:trace>
  <inkml:trace contextRef="#ctx0" brushRef="#br0" timeOffset="28207.4089">3091 11131 408 0,'0'0'123'0,"0"0"-123"16,0 0 1-16,94 3 24 15,-24-3 6-15,25-2 43 16,25-9 18-16,8-5-15 0,-3-1-5 15,-8 2-7 1,-7 2-16-16,-1 3-13 16,1 2-1-16,-2 3 1 0,2 4 13 15,5 1 1-15,1 0-4 16,-2 0-7-16,-3 0 2 16,-6 3 5-16,-1 1-15 15,-1 2-4-15,0-2-1 16,-3-1 0-16,0-2 15 15,1-1 0-15,2 0-15 16,6 0-6-16,-1 0-4 16,-4 0-5-16,-4 0 2 15,-6 0 0-15,-2 4-1 16,-2 3-5-16,-1 1 0 16,-2-1 5-16,-14 0-2 15,-12-1 3-15,-13-1-3 0,-2-1-9 16,8 3 1-16,13 2 4 15,9 1-5-15,-1 2 10 16,2 1-3-16,-2 3 2 16,2-3 9-16,-2 3 4 15,13 0-8-15,12 0-6 16,21 3 4-16,1-2 4 16,-6-1 7-16,-7-3-12 15,-10 0-5-15,6-2-6 16,1-3 11-16,2 1 4 15,-2-4-4-15,-1-2 4 16,0-3 2-16,5 0 2 0,1 0 2 16,4-6 4-16,-1-3 7 15,6 1 1-15,-2 2-14 16,1-4-3-16,-9 2 0 16,-2 1 2-16,-10-1-1 15,-2 0 3-15,-5 0-5 16,0-1 5-16,-14 1 1 15,-16-1-4-15,-14 2-5 16,-6 0 5-16,3-1-9 16,3-2 3-16,0 0-2 15,-10 2 2-15,-9 0-11 16,-8 3 11-16,-8-1-10 16,-4 4 5-16,-5 1 1 15,-3 1 2-15,2-3-1 0,-2 3-8 16,0 0 7-16,0 0-7 15,0 0 0-15,0 0-1 16,0 0-25-16,1 0-33 16,1 0-53-16,1-3-86 15,-1 2-110-15,2-3-392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5:58:14.671"/>
    </inkml:context>
    <inkml:brush xml:id="br0">
      <inkml:brushProperty name="width" value="0.05292" units="cm"/>
      <inkml:brushProperty name="height" value="0.05292" units="cm"/>
      <inkml:brushProperty name="color" value="#FF0000"/>
    </inkml:brush>
  </inkml:definitions>
  <inkml:trace contextRef="#ctx0" brushRef="#br0">9354 5709 386 0,'0'0'80'16,"0"0"-20"-16,0 0-18 0,0 0-4 15,0 0-21-15,0 0 12 16,19 0 11-16,11 0-7 16,10 0 14-16,7 0-23 15,8 3 34-15,6-2-19 16,14 1 6-16,21-2 11 16,25 0-8-16,11 0 2 15,4-6-22-15,-7 1 12 16,-12 1 4-16,-1 4-5 15,6 0-13-15,0 0-1 16,-1 0-4-16,-1 0 5 16,-3 0-8-16,4 0 11 0,-1-1-9 15,-3-2 0-15,0 3-1 16,-6-1-11-16,5 1 8 16,1 0 0-16,0 2-16 15,0 8 19-15,-1 0-9 16,1 3-8-16,4-2 14 15,-1 2-9-15,-3 1-6 16,-3 2 10-16,-1 1-11 16,-1 1 1-16,-3-1-1 15,-1 0 1-15,-8 1 0 16,-7-3-1-16,1-1 0 16,-7-2 1-16,3-2 5 15,-3-3 4-15,-15-2-9 16,-11-3 18-16,-12-2 8 15,-4 0-6-15,7 0 1 0,7 0 2 16,7 0 0-16,-3-2 2 16,-4-4-11-16,-3 2 8 15,-7-3-11-15,-9 4-2 16,-7 0-4-16,-10 2-5 16,-6-1-1-16,-5 1 1 15,-7 1-1-15,-4 0-6 16,-1 0-67-16,-18 10-109 15,-7 4-172-15,-11-4-787 0</inkml:trace>
  <inkml:trace contextRef="#ctx0" brushRef="#br0" timeOffset="18209.443">15846 8507 1167 0,'0'0'106'0,"0"0"-74"16,0 0-19-16,0 0-12 15,0 0 35-15,0 0 48 16,5-29 13-16,33 4-31 15,23-17-14-15,28-11-17 16,19-9-11-16,-6 6-13 16,-18 13-4-16,-27 17-6 15,-14 12-2-15,2 0-4 0,1 4-59 16,-5 3-100 0,-18 9-131-16,-14 11-86 0,-9 6-271 0</inkml:trace>
  <inkml:trace contextRef="#ctx0" brushRef="#br0" timeOffset="18442.7025">15836 8828 796 0,'0'0'236'15,"0"0"-176"-15,0 0-45 16,84-57 33-16,-17 10 101 15,27-16-33-15,22-10-9 16,4 1-33-16,-23 14-34 0,-26 19-24 16,-26 15-15-16,-8 2-1 15,1 2-70-15,5 2-130 16,-12 4-153-16,-20 7-639 0</inkml:trace>
  <inkml:trace contextRef="#ctx0" brushRef="#br0" timeOffset="36326.5864">17024 13585 1189 0,'0'0'297'16,"0"0"-185"-16,0 0-20 16,23-97 33-16,-3 34-18 15,0-19-47-15,2-14-6 16,-6 4-4-16,-10 19-19 15,-6 22 3-15,0 17-4 16,-10-2-13-16,-2 0-6 0,-3 2 0 16,0 9 0-16,3 6-4 15,2 9-6-15,5 3 6 16,2 2 0-16,1 5-5 16,2 0 9-16,0 9-11 15,0 28-9-15,17 29 8 16,-1 4 0-16,5-1 1 15,1-5 0-15,1-17 0 16,7 2-1-16,3-2 1 16,2-6-1-16,-1-13 1 15,-1-11-44-15,-3-11-85 16,-1-6-90-16,-7-32-75 16,-6-7-97-16,-8-4-317 0</inkml:trace>
  <inkml:trace contextRef="#ctx0" brushRef="#br0" timeOffset="36895.8607">17374 13036 472 0,'0'0'289'16,"0"0"-176"-16,0 0 11 16,0 0-42-16,79 63-48 15,-45-58-21-15,-2-5-12 16,1 0-1-16,-6-11-29 15,-3-10-44-15,-8-5 36 0,-7-1 6 16,-8-5 18-16,-1 4 13 16,0 3 19-16,-7 4 43 15,-2 4 49-15,0 5 64 16,2 7-3-16,-1 5-7 16,3 0-10-16,-1 4-52 15,1 14-76-15,0 9-2 16,4 9 34-16,1 4 16 15,1 2-11-15,18 1-24 16,7-7-26-16,5-7-6 16,8-4-8-16,3-11 0 15,1-11-3-15,-3-3-6 16,-8-7-28-16,-7-17-38 0,-13-12 44 16,-12-21 24-1,-14-25 6-15,-33-30-1 0,-17-17-5 16,-5 2 0-16,11 26 6 15,20 38 1-15,16 28 5 16,10 18 4-16,0 6 59 16,6 4 17-16,2 4-23 15,4 3-29-15,0 10-23 16,13 16-9-16,12 8-1 16,9 11 16-16,7 2 2 15,4 4 0-15,6-2-3 16,5-2-14-16,1-2-1 15,-2-5-1-15,1-5-83 16,9-8-137-16,-11-10-141 16,-16-11-342-16</inkml:trace>
  <inkml:trace contextRef="#ctx0" brushRef="#br0" timeOffset="38435.0413">18045 12677 983 0,'0'0'208'0,"0"0"-25"16,0 0-119-16,0 0-15 15,0 0-13-15,0 0-14 16,0 0-10-16,74 39-6 16,-58-39-5-16,-4 0 6 15,-2-4-7-15,-5-14 40 0,-4-5-17 16,-1-5-13-1,0 0-1-15,-6 3-2 0,-6 3 9 16,3 8 72-16,0 7 32 16,1 3 41-16,3 4-1 15,1 0-81-15,2 16-54 16,2 11-16-16,0 7 14 16,5 6 10-16,13 2-11 15,10-1-10-15,4-5-11 16,6-8-1-16,-1-8 1 15,-2-9-1-15,-1-10-28 16,-7-1-34-16,-5-20-30 0,-11-10 15 16,-10-13 24-16,-1-3-16 15,-4-3 40-15,-7 3 21 16,-3 9 8-16,4 9 20 16,4 13 49-16,5 8 5 15,1 7-46-15,0 0-21 16,12 12 3-16,12 8 46 15,4 3-26-15,6 2-15 16,2-1-6-16,1-3-3 16,-1-2-5-16,-3-5 0 15,-5-5 0-15,-6-6-1 16,-9-3-10-16,-4-6-23 16,-6-17 21-16,-3-10 6 15,0-6 5-15,0-1 0 16,0 1 0-16,0 3 0 0,7 8-6 15,2 5 5-15,3 4-8 16,9 2 8-16,5 1-4 16,10 1 6-16,8-2-6 15,6 0 5-15,4 0 1 16,3-1-10-16,-8 2-64 16,-6-1-24-16,-12 3-12 15,-12-1 21-15,-12-1 48 16,-7-1 41-16,-6 0 10 15,-9-1 29-15,-3 1 39 16,2 2 28-16,-2 7 3 16,6 5-5-16,-1 3-51 15,2 2-27-15,-1 22-17 0,-1 11-7 16,1 13 20 0,0 7 15-16,6-1-7 0,6-1-11 15,0-7-10-15,8-8-3 16,14-11-6-16,6-13 0 15,6-11-9-15,8-3 2 16,1-27 1-16,-1-11-24 16,-3-8-7-16,-14-6-8 15,-13 1 13-15,-12 5 16 16,0 4 15-16,-18 5 1 16,-1 8 7-16,-1 7 23 15,5 8 23-15,4 5 6 16,5 8-4-16,6 1-36 15,0 1-19-15,3 13-9 0,17 5 8 16,7 2 0-16,6-2-5 16,4-3 6-16,4-2 0 15,2-6 0-15,0-4-1 16,-6-4-28-16,-7-2-51 16,-10-13-29-16,-8-9-6 15,-12-5 47-15,0-4 34 16,-8-1 28-16,-5 4 6 15,2 9 35-15,4 7 33 16,4 8 11-16,3 6-24 16,0 0-27-16,0 9-13 15,4 12-2-15,10 5 7 0,1 3 5 16,2 1-10-16,3-3-9 16,1-4-5-16,3-6 6 15,-1-7-6-15,0-6-1 16,-1-4-27-16,-4-14-16 15,-6-10 12-15,-4-2 13 16,-4 1 17-16,-1 5-1 16,-2 4 2-16,-1 6 2 15,0 6 5-15,3 3 1 16,2 1-8-16,6 0 0 16,5 0 0-16,5 7 19 15,7-2-4-15,4-2-14 16,5-3 1-16,1 0-1 15,1-11 0-15,-4-9-1 0,-10-6-12 16,-11-6-7-16,-14-5 16 16,-1-9 2-16,-34-18 2 15,-1 4 7-15,-3-4 25 16,3 9 14-16,12 22 44 16,5 6 20-16,8 12-21 15,7 11-16-15,4 4-26 16,0 2-33-16,3 15-15 15,15 12-1-15,6 6 1 16,4 4 0-16,2 0 1 16,0-4-1-16,-5-3-51 15,-4-6-71-15,-17-1-89 16,-4-7-165-16,0-8-476 0</inkml:trace>
  <inkml:trace contextRef="#ctx0" brushRef="#br0" timeOffset="38627.2792">19697 11923 1850 0,'0'0'295'0,"0"0"-141"16,0 0-74-16,0 0 3 16,0 0-12-16,116-80-37 15,-65 47-22-15,-3-4-12 16,-2-1-37-16,4-21-105 15,-14 9-240-15,-12 0-637 0</inkml:trace>
  <inkml:trace contextRef="#ctx0" brushRef="#br0" timeOffset="39448.3408">18490 12135 1205 0,'0'0'167'15,"0"0"-115"-15,0 0 54 16,-90-71 38-16,42 32-42 0,-23-14 2 16,-36-15 0-1,-39-19-32-15,-23-12-15 0,-12-1-7 16,2 3-11-16,13 18-19 15,-6 15-12-15,-3 21-7 16,4 18 5-16,8 15-6 16,13 8 8-16,18 2-8 15,31 0 1-15,25 0 0 16,24 0 2-16,10 0-3 16,-1 0 1-16,5-1 5 15,7-2 11-15,14 2-10 16,9-3 2-16,5 4-9 15,3-2 0-15,0 2-1 16,0-1 0-16,0 1-6 16,0 0-14-16,0 0-54 0,0 0-67 15,0 0-57-15,3 0-56 16,16-3-21-16,-4 0-34 16,0 0-101-16</inkml:trace>
  <inkml:trace contextRef="#ctx0" brushRef="#br0" timeOffset="39758.4157">16011 11252 658 0,'0'0'186'0,"0"0"-91"15,0 0 3-15,0 0 2 16,-28 72 9-16,25-41 1 16,1 3-27-16,0 4-6 15,1-1-16-15,-2-1-15 0,0-6-20 16,-1-5-14-1,1-9 3-15,-2-9-2 0,1-7 39 16,-7-3 80-16,-4-21-71 16,-1-13-36-16,-3-14-1 15,5-7 1-15,4-3 4 16,7 6 10-16,3 12 16 16,4 9 7-16,17 15-31 15,10 11-23-15,14 8-8 16,25 0-1-16,27 24 1 15,29 2-8-15,-16-1-130 16,-21-13-259-16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5-07T05:59:21.086"/>
    </inkml:context>
    <inkml:brush xml:id="br0">
      <inkml:brushProperty name="width" value="0.05292" units="cm"/>
      <inkml:brushProperty name="height" value="0.05292" units="cm"/>
      <inkml:brushProperty name="color" value="#FF0000"/>
    </inkml:brush>
  </inkml:definitions>
  <inkml:trace contextRef="#ctx0" brushRef="#br0">12920 5895 576 0,'0'0'90'16,"0"0"-35"-16,0 0-15 15,0 0-10-15,0 0 12 16,1 0 12-16,22 3 29 15,13-1 24-15,30 3-26 16,38-3-2-16,36-2 10 0,23 0-6 16,9-7-18-16,-1-5 2 15,-5 2-7-15,13 1-12 16,6 0 3-16,8 1-4 16,1-2-6-16,-3 1 10 15,-5-1-10-15,1-4-2 16,-4-1 8-16,-8-2 9 15,-9 0 2-15,-14 2-15 16,-11 2 0-16,-11 2-11 16,-10 2-8-16,-9 4 11 15,-24 2-5-15,-20 1-15 16,-21 0 3-16,-11 2-5 16,-4 0-12-16,-6 0 10 15,-2 0-5-15,-14 0-6 0,-5 0 0 16,-4 0 6-16,0 0-6 15,0 0 0-15,0 0-1 16,0 0-37-16,-7 4-70 16,-26 13-151-16,3 0-225 15,-3-5-492-15</inkml:trace>
  <inkml:trace contextRef="#ctx0" brushRef="#br0" timeOffset="2559.8081">23026 5732 137 0,'0'0'81'0,"0"0"-56"16,0 0 42-16,0 0 23 16,0 0-34-16,0 0 9 15,0 0 19-15,-66-47-8 16,59 44-5-16,-1 1 43 15,2 1-9-15,2 0-15 16,-1 1 7-16,4 0 3 16,-1 0-25-16,2 0-18 15,0 0-11-15,0 0-5 16,8 0-2-16,19 0 41 16,28 0 59-16,26 0-17 15,26-8-29-15,9-3-27 16,-7-5-14-16,-9 2-17 15,-16 2-11-15,-12-1-5 0,-13 4-10 16,-14 0 1-16,-6 2-9 16,5-2 0-16,1-2-1 15,3 0 0-15,-11 0 0 16,-7 2-1-16,-7 1-1 16,-5 2 2-16,-12 3-50 15,-28 3-136-15,-17 6-144 16,-26 2-742-16</inkml:trace>
  <inkml:trace contextRef="#ctx0" brushRef="#br0" timeOffset="18889.2087">12164 4177 561 0,'0'0'84'15,"0"0"-41"-15,0 0 8 16,0 0 12-16,-100-14 4 15,72 14 5-15,-1 0 6 16,1 0-23-16,-2 7-14 16,-2 3-1-16,0 5-4 15,-4 6-10-15,-5 5 0 16,-1 4-2-16,-3 9 2 0,-3 3-3 16,3 5 1-1,1 4-2-15,5 5 6 0,5 4 2 16,7 0-1-16,6 15-8 15,10 15 0-15,11 20-2 16,0 3 3-16,16-7 3 16,4-7-3-16,1-19-8 15,0 2 7-15,3 0-8 16,3-1 0-16,4 1-2 16,-1-13-3-16,-2-13-1 15,-2-12 3-15,0-4-1 16,9 7-9-16,7 4 9 15,10 7-9-15,1-5 2 0,3-3 9 16,1-5 1-16,2-6-5 16,-4-2 1-16,0-7 0 15,1-2-2-15,-4-6 1 16,2-4-6-16,1-5 0 16,0-4 1-16,1-7-1 15,0-2 0-15,2-2 7 16,3-8 0-16,1-5-7 15,3-1 0-15,2-1 0 16,1 0 7-16,2 2-7 16,4 1 0-16,-4 0 6 15,0 3-1-15,0 2 1 16,-1 2-5-16,-2 1 7 16,3 2-9-16,-1 2 0 0,4-1 1 15,12 1 1-15,-6-1 8 16,-2 3-10-16,13-2 9 15,1 2-2-15,20-1-7 16,4-1 1-16,-12-1 0 16,-20 1 7-16,-21-2-8 15,-14 1 6-15,-2 1 1 16,9-1-6-16,8-1 0 16,9 0 0-16,-2-2 0 15,-2 0 5-15,-2 1-5 16,-4-3 0-16,-2 3 1 15,-3-2-2-15,-4-1 1 16,0 2 0-16,0-2 1 0,1 1-1 16,0-1 0-1,-2-2 0-15,2 3 5 0,-1-4-5 16,1 3 0-16,-3 1 0 16,-3-1 0-16,-4-1 0 15,-1 3 9-15,-5 0-4 16,-5-3-4-16,0 1 4 15,-7-3 7-15,1-2 15 16,-3-2 11-16,2-4-2 16,-2-1-2-16,1-8-7 15,-2-2 6-15,0-1-5 16,-5-6-4-16,1-2-7 16,-4-4 1-16,0-3 0 15,-3-2-5-15,-4-3-8 16,-3 0-5-16,-3-1 5 15,-2 0-5-15,0-1 0 16,-10 0 0-16,-2 0-1 0,-1 2 0 16,-3-2 1-16,3 2-1 15,-2-2-1-15,0 2 1 16,0 2 3-16,-2 5-2 16,-3 1-1-16,-3 4 0 15,-3 1 1-15,3 1 0 16,-4 1-1-16,-1 0 1 15,-1 2-1-15,-2 0 0 0,-1-2 0 16,0-1 0 0,-3 1 0-16,-4-3-1 0,-6 1-6 15,-1 1 7-15,-4 1 0 16,-3 4 0-16,-4 1-2 16,0 1 2-16,-1 0 1 15,-1 2-1-15,-6 0 1 16,-13-1-1-16,-17-1-1 15,-14-2 1-15,-7 5-1 16,4 0-1-16,12 10 1 16,8-3 0-16,-2 6 1 15,0 1-1-15,-2 0 1 16,0 3 0-16,-4 2 0 16,2 5 0-16,-4 0 0 15,-1 3 0-15,1 0 0 0,0 0 0 16,3 5-2-16,2-1-5 15,-5 3 6-15,0 0-5 16,-4 0 6-16,4 0 1 16,8-1 0-16,17 1 0 15,15-2-1-15,13-2 1 16,3 0 0-16,-11 0-1 16,-20 8-1-16,-20 5 0 15,9-1-5-15,9 2 5 16,10-1 1-16,11 2 0 15,-7 0-1-15,-9 6 1 16,1 1-1-16,3 4 1 16,4 1 1-16,7 3-1 15,4 1 0-15,5 1 0 16,10 2 1-16,4 0-1 0,8 1-2 16,4 2 1-16,8 1-6 15,2 4 6-15,8-1 0 16,3 0 0-16,3 0 0 15,0-4 0-15,9-3-5 16,9-3 5-16,2-3-1 16,7-3-10-16,6-3-58 15,36-5-134-15,-7-9-115 16,2-11-500-16</inkml:trace>
  <inkml:trace contextRef="#ctx0" brushRef="#br0" timeOffset="48838.6328">20757 11005 950 0,'0'0'135'0,"0"0"-108"15,0 0 1-15,0 0 102 16,113 27 50-16,-22-27-42 15,42-3-17-15,20-17 4 0,7-10-29 16,-8-2-26 0,-17-1 0-16,-8 2-23 0,-12 1-14 15,-11 3-17-15,-27 4-9 16,-18 8-6-16,-19 3 1 16,-10 4-2-16,-2 1-8 15,-1 2-67-15,-6 0-72 16,-14 3-52-16,-13 2-166 15,-18 7-45-15,-8 1-360 0</inkml:trace>
  <inkml:trace contextRef="#ctx0" brushRef="#br0" timeOffset="49090.9115">21275 11240 1128 0,'0'0'143'0,"0"0"-108"16,0 0-8-16,0 0 126 16,89 40 1-16,-24-40-17 15,27-4-16-15,26-19-25 16,7-4-37-16,-9-3-25 16,-14 2-12-16,-31 6-13 15,-17 3-7-15,-11 7-2 16,-8 4-8-16,-4-1-87 0,-13 7-95 15,-9-1-198 1,-9 3-441-16</inkml:trace>
  <inkml:trace contextRef="#ctx0" brushRef="#br0" timeOffset="50857.4519">4794 12341 751 0,'0'0'242'16,"0"0"-183"-16,0 0-59 15,0 0 13-15,0 0 47 16,82 25 22-16,-22-19 8 0,34-3 9 16,36-3-15-16,28 0-6 15,10-16-27-15,13-6 0 16,-2-5 16-16,12-7 3 15,12-5 17-15,1-4-13 16,3 0-18-16,5-3 0 16,-12 0-5-16,-12 4-18 15,-15 1-11-15,-27 4-6 16,-21 6-4-16,-32 7 0 16,-30 9-1-16,-23 6-9 15,-15 2-1-15,-4 1 1 16,-7 2-2-16,-1 1 1 0,-12 3-1 15,-1 0-52 1,-19 10-124-16,-9 9-162 0,-9 1-362 0</inkml:trace>
  <inkml:trace contextRef="#ctx0" brushRef="#br0" timeOffset="75415.0067">19871 8528 970 0,'0'0'181'16,"0"0"-96"-16,0 0-59 16,0 0 31-16,0 0 40 15,0 0-10-15,3 0-19 16,6 0-20-16,6-4 2 15,9-3-14-15,2-2-8 0,4 0-19 16,3 0 4 0,0 0-12-16,1-2 5 0,-1-1-6 15,-1 1-10-15,-3 0-72 16,-2 0-123-16,-6 3-91 16,-7 2-54-16,-10 2-383 0</inkml:trace>
  <inkml:trace contextRef="#ctx0" brushRef="#br0" timeOffset="75661.4864">19819 8838 905 0,'0'0'125'0,"0"0"-82"15,85-5 34-15,-31-9 72 16,11-4-11-16,6-6-34 16,3-4-32-16,1-3-29 15,1-1-18-15,-5 5-25 16,-1 0-21-16,14-1-158 16,-18 9-168-16,-15 5-453 0</inkml:trace>
  <inkml:trace contextRef="#ctx0" brushRef="#br0" timeOffset="81993.0803">13390 9719 902 0,'0'0'48'0,"0"0"-48"0,0 0-26 16,0 0 26-1,83-30 20-15,-9 23 23 0,30 2 25 16,38 2-24-16,13 3-11 16,2 0-3-16,-2 8-7 15,-18 7 8-15,3 4 12 16,-3 5-14-16,-7-1 3 16,-3 3 12-16,0 3 1 15,-5-3-5-15,0 2 7 16,-1-8-5-16,1-5 2 15,1-8 14-15,-4-7-4 16,-2 0 4-16,-4-4-2 16,-1-12-8-16,-5-2-12 15,0-2 7-15,-3-1-2 16,-3-1-3-16,-6 0-3 0,-5 0-19 16,-17 5 0-16,-13 1-8 15,-11 4-7-15,-7-1 8 16,7-2 1-16,3-4-2 15,6-4-7-15,-4 0 12 16,-4-4-6-16,-3-3-1 16,-4-5 5-16,-1-9 6 15,-3-6-6-15,-1-5-3 16,-2-4 0-16,-3-3-1 16,-2 1 1-16,-4 0-7 15,-5-1 0-15,-7-2 8 16,-9 0-4-16,-6 1-4 0,-4-3 7 15,-22 3-7-15,-8-1 0 16,-12 0-1-16,-6 4 1 16,-9 3-1-16,-7 2 0 15,-15-4 0-15,-19-2 0 16,-20-2 0-16,-9 4 0 16,1 9 1-16,5 10 0 15,10 9-1-15,-7 3 1 16,-7 4 0-16,-5 5-1 15,0 3 0-15,-8 4 0 16,-1 4 0-16,-5 4-1 16,-1 2-1-16,0 2 2 15,5 0 0-15,2 3 0 16,6 8 0-16,6-1-1 16,2 5-1-16,3 0-4 0,4 3 6 15,6 3 0-15,6 4 0 16,5 0 2-16,1 4-2 15,1 6 0-15,4 1-1 16,16-2 1-16,18-1-6 16,16-5 6-16,8 1 0 15,-7 5-1-15,-2 7 0 16,-4 5 0-16,5 0 1 16,8 5-2-16,8 2 1 15,9 5 1-15,7 1-1 16,8 2 1-16,6 0 1 15,2 0-1-15,0-2 0 16,16 11 0-16,9 14 1 0,13 23-1 16,6 9 1-16,3-5 10 15,2-9-5-15,-2-19-5 16,-3-16 11-16,-5-16-5 16,-3-13 1-16,1-6 1 15,12 4 7-15,11 0 9 16,22 1 16-16,-7-8-11 15,1-10 13-15,1-4-12 16,-12-13-4-16,7-2-3 16,-3 0-2-16,-3-7 6 0,-5-10-4 15,-6-2-12 1,-4-3-10-16,-9 2 4 0,-5-2-5 16,-10 2 1-16,-5 4-1 15,-8 2 8-15,-8 6-9 16,-2 3 0-16,-4 1-16 15,0 4-24-15,0-5-58 16,-7 1-27-16,-8 1-79 16,1-2-98-16,1 0-328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r>
              <a:rPr lang="en-US"/>
              <a:t>Lecture-1</a:t>
            </a:r>
          </a:p>
        </p:txBody>
      </p:sp>
      <p:sp>
        <p:nvSpPr>
          <p:cNvPr id="3481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fld id="{2B1E8206-5749-452C-870E-52CFAFB5846C}" type="datetimeFigureOut">
              <a:rPr lang="en-US" smtClean="0"/>
              <a:pPr>
                <a:defRPr/>
              </a:pPr>
              <a:t>5/14/2022</a:t>
            </a:fld>
            <a:endParaRPr lang="en-US"/>
          </a:p>
        </p:txBody>
      </p:sp>
      <p:sp>
        <p:nvSpPr>
          <p:cNvPr id="573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482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482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3482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34" charset="0"/>
              </a:defRPr>
            </a:lvl1pPr>
          </a:lstStyle>
          <a:p>
            <a:pPr>
              <a:defRPr/>
            </a:pPr>
            <a:fld id="{29515144-DAD1-4D30-BCF8-73F71ACED815}" type="slidenum">
              <a:rPr lang="en-US"/>
              <a:pPr>
                <a:defRPr/>
              </a:pPr>
              <a:t>‹#›</a:t>
            </a:fld>
            <a:endParaRPr lang="en-US"/>
          </a:p>
        </p:txBody>
      </p:sp>
    </p:spTree>
    <p:extLst>
      <p:ext uri="{BB962C8B-B14F-4D97-AF65-F5344CB8AC3E}">
        <p14:creationId xmlns:p14="http://schemas.microsoft.com/office/powerpoint/2010/main" val="1143769575"/>
      </p:ext>
    </p:extLst>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562" name="Rectangle 2"/>
          <p:cNvSpPr>
            <a:spLocks noGrp="1" noRot="1" noChangeAspect="1" noChangeArrowheads="1" noTextEdit="1"/>
          </p:cNvSpPr>
          <p:nvPr>
            <p:ph type="sldImg"/>
          </p:nvPr>
        </p:nvSpPr>
        <p:spPr>
          <a:ln/>
        </p:spPr>
      </p:sp>
      <p:sp>
        <p:nvSpPr>
          <p:cNvPr id="8345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71992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69" name="Google Shape;369;p5: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5735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1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32" name="Google Shape;532;p16: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0814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19</a:t>
            </a:fld>
            <a:endParaRPr lang="en-US"/>
          </a:p>
        </p:txBody>
      </p:sp>
    </p:spTree>
    <p:extLst>
      <p:ext uri="{BB962C8B-B14F-4D97-AF65-F5344CB8AC3E}">
        <p14:creationId xmlns:p14="http://schemas.microsoft.com/office/powerpoint/2010/main" val="32411472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p3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1" name="Google Shape;1161;p38: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3506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p3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6" name="Google Shape;1166;p3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84728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27</a:t>
            </a:fld>
            <a:endParaRPr lang="en-US"/>
          </a:p>
        </p:txBody>
      </p:sp>
    </p:spTree>
    <p:extLst>
      <p:ext uri="{BB962C8B-B14F-4D97-AF65-F5344CB8AC3E}">
        <p14:creationId xmlns:p14="http://schemas.microsoft.com/office/powerpoint/2010/main" val="22955049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28</a:t>
            </a:fld>
            <a:endParaRPr lang="en-US"/>
          </a:p>
        </p:txBody>
      </p:sp>
    </p:spTree>
    <p:extLst>
      <p:ext uri="{BB962C8B-B14F-4D97-AF65-F5344CB8AC3E}">
        <p14:creationId xmlns:p14="http://schemas.microsoft.com/office/powerpoint/2010/main" val="2247679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37</a:t>
            </a:fld>
            <a:endParaRPr lang="en-US"/>
          </a:p>
        </p:txBody>
      </p:sp>
    </p:spTree>
    <p:extLst>
      <p:ext uri="{BB962C8B-B14F-4D97-AF65-F5344CB8AC3E}">
        <p14:creationId xmlns:p14="http://schemas.microsoft.com/office/powerpoint/2010/main" val="36235992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en-US"/>
              <a:t>Lecture-1</a:t>
            </a:r>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38</a:t>
            </a:fld>
            <a:endParaRPr lang="en-US"/>
          </a:p>
        </p:txBody>
      </p:sp>
    </p:spTree>
    <p:extLst>
      <p:ext uri="{BB962C8B-B14F-4D97-AF65-F5344CB8AC3E}">
        <p14:creationId xmlns:p14="http://schemas.microsoft.com/office/powerpoint/2010/main" val="1420376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p5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303" name="Google Shape;1303;p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5390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437E5CCE-1FFE-43DC-BC84-3B47A4BEBDA7}" type="slidenum">
              <a:rPr lang="en-AU"/>
              <a:pPr/>
              <a:t>4</a:t>
            </a:fld>
            <a:endParaRPr lang="en-AU"/>
          </a:p>
        </p:txBody>
      </p:sp>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p:txBody>
          <a:bodyPr/>
          <a:lstStyle/>
          <a:p>
            <a:endParaRPr lang="en-AU" dirty="0"/>
          </a:p>
        </p:txBody>
      </p:sp>
    </p:spTree>
    <p:extLst>
      <p:ext uri="{BB962C8B-B14F-4D97-AF65-F5344CB8AC3E}">
        <p14:creationId xmlns:p14="http://schemas.microsoft.com/office/powerpoint/2010/main" val="11354418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2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22" name="Google Shape;622;p2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309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p2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3" name="Google Shape;923;p2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48795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46</a:t>
            </a:fld>
            <a:endParaRPr lang="en-US"/>
          </a:p>
        </p:txBody>
      </p:sp>
    </p:spTree>
    <p:extLst>
      <p:ext uri="{BB962C8B-B14F-4D97-AF65-F5344CB8AC3E}">
        <p14:creationId xmlns:p14="http://schemas.microsoft.com/office/powerpoint/2010/main" val="26218929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p3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98" name="Google Shape;1098;p3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3741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p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35" name="Google Shape;1135;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43546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defTabSz="950913"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defTabSz="950913"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defTabSz="950913"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defTabSz="950913"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A81EA52-360C-4F8D-8A5C-F77999456561}" type="slidenum">
              <a:rPr lang="en-US" altLang="en-US">
                <a:latin typeface="Times New Roman" panose="02020603050405020304" pitchFamily="18" charset="0"/>
              </a:rPr>
              <a:pPr eaLnBrk="1" hangingPunct="1"/>
              <a:t>51</a:t>
            </a:fld>
            <a:endParaRPr lang="en-US" altLang="en-US">
              <a:latin typeface="Times New Roman" panose="02020603050405020304" pitchFamily="18"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ea typeface="ＭＳ Ｐゴシック" panose="020B0600070205080204" pitchFamily="34" charset="-128"/>
            </a:endParaRPr>
          </a:p>
        </p:txBody>
      </p:sp>
    </p:spTree>
    <p:extLst>
      <p:ext uri="{BB962C8B-B14F-4D97-AF65-F5344CB8AC3E}">
        <p14:creationId xmlns:p14="http://schemas.microsoft.com/office/powerpoint/2010/main" val="38770370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55</a:t>
            </a:fld>
            <a:endParaRPr lang="en-US"/>
          </a:p>
        </p:txBody>
      </p:sp>
    </p:spTree>
    <p:extLst>
      <p:ext uri="{BB962C8B-B14F-4D97-AF65-F5344CB8AC3E}">
        <p14:creationId xmlns:p14="http://schemas.microsoft.com/office/powerpoint/2010/main" val="26124307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56</a:t>
            </a:fld>
            <a:endParaRPr lang="en-US"/>
          </a:p>
        </p:txBody>
      </p:sp>
    </p:spTree>
    <p:extLst>
      <p:ext uri="{BB962C8B-B14F-4D97-AF65-F5344CB8AC3E}">
        <p14:creationId xmlns:p14="http://schemas.microsoft.com/office/powerpoint/2010/main" val="18241827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57</a:t>
            </a:fld>
            <a:endParaRPr lang="en-US"/>
          </a:p>
        </p:txBody>
      </p:sp>
    </p:spTree>
    <p:extLst>
      <p:ext uri="{BB962C8B-B14F-4D97-AF65-F5344CB8AC3E}">
        <p14:creationId xmlns:p14="http://schemas.microsoft.com/office/powerpoint/2010/main" val="4404513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58</a:t>
            </a:fld>
            <a:endParaRPr lang="en-US"/>
          </a:p>
        </p:txBody>
      </p:sp>
    </p:spTree>
    <p:extLst>
      <p:ext uri="{BB962C8B-B14F-4D97-AF65-F5344CB8AC3E}">
        <p14:creationId xmlns:p14="http://schemas.microsoft.com/office/powerpoint/2010/main" val="725476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5</a:t>
            </a:fld>
            <a:endParaRPr lang="en-US"/>
          </a:p>
        </p:txBody>
      </p:sp>
    </p:spTree>
    <p:extLst>
      <p:ext uri="{BB962C8B-B14F-4D97-AF65-F5344CB8AC3E}">
        <p14:creationId xmlns:p14="http://schemas.microsoft.com/office/powerpoint/2010/main" val="19629912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9" name="Google Shape;629;p2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14897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g4c7d604673_2_396: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00" name="Google Shape;1300;g4c7d604673_2_396:notes"/>
          <p:cNvSpPr txBox="1">
            <a:spLocks noGrp="1"/>
          </p:cNvSpPr>
          <p:nvPr>
            <p:ph type="body" idx="1"/>
          </p:nvPr>
        </p:nvSpPr>
        <p:spPr>
          <a:xfrm>
            <a:off x="914400" y="3300413"/>
            <a:ext cx="7315200" cy="2700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1" name="Google Shape;1301;g4c7d604673_2_396: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algn="r" fontAlgn="auto">
              <a:spcBef>
                <a:spcPts val="0"/>
              </a:spcBef>
              <a:spcAft>
                <a:spcPts val="0"/>
              </a:spcAft>
              <a:buClr>
                <a:srgbClr val="000000"/>
              </a:buClr>
              <a:buFont typeface="Arial" panose="020B0604020202020204"/>
              <a:buNone/>
            </a:pPr>
            <a:fld id="{00000000-1234-1234-1234-123412341234}" type="slidenum">
              <a:rPr lang="en-US" sz="1200" kern="0">
                <a:solidFill>
                  <a:srgbClr val="000000"/>
                </a:solidFill>
                <a:latin typeface="Calibri" panose="020F0502020204030204"/>
                <a:ea typeface="Calibri" panose="020F0502020204030204"/>
                <a:cs typeface="Calibri" panose="020F0502020204030204"/>
                <a:sym typeface="Calibri" panose="020F0502020204030204"/>
              </a:rPr>
              <a:pPr algn="r" fontAlgn="auto">
                <a:spcBef>
                  <a:spcPts val="0"/>
                </a:spcBef>
                <a:spcAft>
                  <a:spcPts val="0"/>
                </a:spcAft>
                <a:buClr>
                  <a:srgbClr val="000000"/>
                </a:buClr>
                <a:buFont typeface="Arial" panose="020B0604020202020204"/>
                <a:buNone/>
              </a:pPr>
              <a:t>60</a:t>
            </a:fld>
            <a:endParaRPr sz="1200" kern="0">
              <a:solidFill>
                <a:srgbClr val="000000"/>
              </a:solidFill>
              <a:latin typeface="Calibri" panose="020F0502020204030204"/>
              <a:ea typeface="Calibri" panose="020F0502020204030204"/>
              <a:cs typeface="Calibri" panose="020F0502020204030204"/>
              <a:sym typeface="Calibri" panose="020F0502020204030204"/>
            </a:endParaRPr>
          </a:p>
        </p:txBody>
      </p:sp>
    </p:spTree>
    <p:extLst>
      <p:ext uri="{BB962C8B-B14F-4D97-AF65-F5344CB8AC3E}">
        <p14:creationId xmlns:p14="http://schemas.microsoft.com/office/powerpoint/2010/main" val="26621533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61</a:t>
            </a:fld>
            <a:endParaRPr lang="en-US"/>
          </a:p>
        </p:txBody>
      </p:sp>
    </p:spTree>
    <p:extLst>
      <p:ext uri="{BB962C8B-B14F-4D97-AF65-F5344CB8AC3E}">
        <p14:creationId xmlns:p14="http://schemas.microsoft.com/office/powerpoint/2010/main" val="27291515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62</a:t>
            </a:fld>
            <a:endParaRPr lang="en-US"/>
          </a:p>
        </p:txBody>
      </p:sp>
    </p:spTree>
    <p:extLst>
      <p:ext uri="{BB962C8B-B14F-4D97-AF65-F5344CB8AC3E}">
        <p14:creationId xmlns:p14="http://schemas.microsoft.com/office/powerpoint/2010/main" val="17128148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4c7d604673_2_447:notes"/>
          <p:cNvSpPr txBox="1">
            <a:spLocks noGrp="1"/>
          </p:cNvSpPr>
          <p:nvPr>
            <p:ph type="body" idx="1"/>
          </p:nvPr>
        </p:nvSpPr>
        <p:spPr>
          <a:xfrm>
            <a:off x="914400" y="3300413"/>
            <a:ext cx="7315200" cy="27003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3" name="Google Shape;1193;g4c7d604673_2_447: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3071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65</a:t>
            </a:fld>
            <a:endParaRPr lang="en-US"/>
          </a:p>
        </p:txBody>
      </p:sp>
    </p:spTree>
    <p:extLst>
      <p:ext uri="{BB962C8B-B14F-4D97-AF65-F5344CB8AC3E}">
        <p14:creationId xmlns:p14="http://schemas.microsoft.com/office/powerpoint/2010/main" val="25675130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66</a:t>
            </a:fld>
            <a:endParaRPr lang="en-US"/>
          </a:p>
        </p:txBody>
      </p:sp>
    </p:spTree>
    <p:extLst>
      <p:ext uri="{BB962C8B-B14F-4D97-AF65-F5344CB8AC3E}">
        <p14:creationId xmlns:p14="http://schemas.microsoft.com/office/powerpoint/2010/main" val="9700834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p4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1" name="Google Shape;1201;p4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7830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70</a:t>
            </a:fld>
            <a:endParaRPr lang="en-US"/>
          </a:p>
        </p:txBody>
      </p:sp>
    </p:spTree>
    <p:extLst>
      <p:ext uri="{BB962C8B-B14F-4D97-AF65-F5344CB8AC3E}">
        <p14:creationId xmlns:p14="http://schemas.microsoft.com/office/powerpoint/2010/main" val="17132840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71</a:t>
            </a:fld>
            <a:endParaRPr lang="en-US"/>
          </a:p>
        </p:txBody>
      </p:sp>
    </p:spTree>
    <p:extLst>
      <p:ext uri="{BB962C8B-B14F-4D97-AF65-F5344CB8AC3E}">
        <p14:creationId xmlns:p14="http://schemas.microsoft.com/office/powerpoint/2010/main" val="605434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endParaRPr dirty="0"/>
          </a:p>
        </p:txBody>
      </p:sp>
      <p:sp>
        <p:nvSpPr>
          <p:cNvPr id="338" name="Google Shape;338;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1713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p4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92" name="Google Shape;1292;p4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49670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p4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9" name="Google Shape;1429;p45: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1175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562" name="Rectangle 2"/>
          <p:cNvSpPr>
            <a:spLocks noGrp="1" noRot="1" noChangeAspect="1" noChangeArrowheads="1" noTextEdit="1"/>
          </p:cNvSpPr>
          <p:nvPr>
            <p:ph type="sldImg"/>
          </p:nvPr>
        </p:nvSpPr>
        <p:spPr>
          <a:ln/>
        </p:spPr>
      </p:sp>
      <p:sp>
        <p:nvSpPr>
          <p:cNvPr id="8345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65471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en-US"/>
              <a:t>Lecture-1</a:t>
            </a:r>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9</a:t>
            </a:fld>
            <a:endParaRPr lang="en-US"/>
          </a:p>
        </p:txBody>
      </p:sp>
    </p:spTree>
    <p:extLst>
      <p:ext uri="{BB962C8B-B14F-4D97-AF65-F5344CB8AC3E}">
        <p14:creationId xmlns:p14="http://schemas.microsoft.com/office/powerpoint/2010/main" val="619135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14</a:t>
            </a:fld>
            <a:endParaRPr lang="en-US"/>
          </a:p>
        </p:txBody>
      </p:sp>
    </p:spTree>
    <p:extLst>
      <p:ext uri="{BB962C8B-B14F-4D97-AF65-F5344CB8AC3E}">
        <p14:creationId xmlns:p14="http://schemas.microsoft.com/office/powerpoint/2010/main" val="100743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15</a:t>
            </a:fld>
            <a:endParaRPr lang="en-US"/>
          </a:p>
        </p:txBody>
      </p:sp>
    </p:spTree>
    <p:extLst>
      <p:ext uri="{BB962C8B-B14F-4D97-AF65-F5344CB8AC3E}">
        <p14:creationId xmlns:p14="http://schemas.microsoft.com/office/powerpoint/2010/main" val="2637867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7: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00" name="Google Shape;400;p7: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6846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dirty="0">
              <a:solidFill>
                <a:prstClr val="white"/>
              </a:solidFill>
              <a:latin typeface="Arial" pitchFamily="34" charset="0"/>
              <a:cs typeface="Arial" pitchFamily="34" charset="0"/>
            </a:endParaRPr>
          </a:p>
        </p:txBody>
      </p:sp>
      <p:sp>
        <p:nvSpPr>
          <p:cNvPr id="4" name="Rectangle 3"/>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5" name="Rectangle 4"/>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7"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8" name="TextBox 7"/>
          <p:cNvSpPr txBox="1"/>
          <p:nvPr/>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9" name="TextBox 8"/>
          <p:cNvSpPr txBox="1"/>
          <p:nvPr/>
        </p:nvSpPr>
        <p:spPr>
          <a:xfrm>
            <a:off x="152400" y="56673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pSp>
        <p:nvGrpSpPr>
          <p:cNvPr id="4" name="Group 19"/>
          <p:cNvGrpSpPr>
            <a:grpSpLocks/>
          </p:cNvGrpSpPr>
          <p:nvPr/>
        </p:nvGrpSpPr>
        <p:grpSpPr bwMode="auto">
          <a:xfrm>
            <a:off x="0" y="1295400"/>
            <a:ext cx="7010400" cy="46038"/>
            <a:chOff x="1905000" y="6553200"/>
            <a:chExt cx="7010400" cy="45719"/>
          </a:xfrm>
        </p:grpSpPr>
        <p:sp>
          <p:nvSpPr>
            <p:cNvPr id="5" name="Rectangle 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8" name="Group 24"/>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grpSp>
        <p:nvGrpSpPr>
          <p:cNvPr id="4" name="Group 7"/>
          <p:cNvGrpSpPr>
            <a:grpSpLocks/>
          </p:cNvGrpSpPr>
          <p:nvPr/>
        </p:nvGrpSpPr>
        <p:grpSpPr bwMode="auto">
          <a:xfrm rot="5400000">
            <a:off x="5006182" y="2567781"/>
            <a:ext cx="5181600" cy="46037"/>
            <a:chOff x="1905000" y="6553200"/>
            <a:chExt cx="7010400" cy="45719"/>
          </a:xfrm>
        </p:grpSpPr>
        <p:sp>
          <p:nvSpPr>
            <p:cNvPr id="5" name="Rectangle 4"/>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0" descr="Picture 7.png"/>
          <p:cNvPicPr>
            <a:picLocks noChangeAspect="1"/>
          </p:cNvPicPr>
          <p:nvPr/>
        </p:nvPicPr>
        <p:blipFill>
          <a:blip r:embed="rId2" cstate="print"/>
          <a:srcRect l="5336" t="1923"/>
          <a:stretch>
            <a:fillRect/>
          </a:stretch>
        </p:blipFill>
        <p:spPr bwMode="auto">
          <a:xfrm>
            <a:off x="-7938" y="381000"/>
            <a:ext cx="692151" cy="2193925"/>
          </a:xfrm>
          <a:prstGeom prst="rect">
            <a:avLst/>
          </a:prstGeom>
          <a:noFill/>
          <a:ln w="9525">
            <a:noFill/>
            <a:miter lim="800000"/>
            <a:headEnd/>
            <a:tailEnd/>
          </a:ln>
        </p:spPr>
      </p:pic>
      <p:sp>
        <p:nvSpPr>
          <p:cNvPr id="10" name="TextBox 9"/>
          <p:cNvSpPr txBox="1"/>
          <p:nvPr/>
        </p:nvSpPr>
        <p:spPr>
          <a:xfrm rot="5400000">
            <a:off x="-2794793" y="3809206"/>
            <a:ext cx="5867400" cy="230187"/>
          </a:xfrm>
          <a:prstGeom prst="rect">
            <a:avLst/>
          </a:prstGeom>
          <a:noFill/>
        </p:spPr>
        <p:txBody>
          <a:bodyPr>
            <a:spAutoFit/>
          </a:bodyPr>
          <a:lstStyle/>
          <a:p>
            <a:pPr algn="r">
              <a:defRPr/>
            </a:pPr>
            <a:r>
              <a:rPr lang="en-US" sz="900" b="1" dirty="0">
                <a:solidFill>
                  <a:srgbClr val="101141"/>
                </a:solidFill>
                <a:latin typeface="Arial"/>
                <a:cs typeface="Arial"/>
              </a:rPr>
              <a:t>BITS </a:t>
            </a:r>
            <a:r>
              <a:rPr lang="en-US" sz="900" dirty="0">
                <a:solidFill>
                  <a:srgbClr val="101141"/>
                </a:solidFill>
                <a:latin typeface="Arial"/>
                <a:cs typeface="Arial"/>
              </a:rPr>
              <a:t>Pilani, Pilani Campus</a:t>
            </a:r>
          </a:p>
        </p:txBody>
      </p:sp>
      <p:sp>
        <p:nvSpPr>
          <p:cNvPr id="3" name="Vertical Text Placeholder 2"/>
          <p:cNvSpPr>
            <a:spLocks noGrp="1"/>
          </p:cNvSpPr>
          <p:nvPr>
            <p:ph type="body" orient="vert" idx="1"/>
          </p:nvPr>
        </p:nvSpPr>
        <p:spPr>
          <a:xfrm>
            <a:off x="1219200" y="38100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8"/>
          <p:cNvSpPr>
            <a:spLocks noGrp="1"/>
          </p:cNvSpPr>
          <p:nvPr>
            <p:ph sz="quarter" idx="10"/>
          </p:nvPr>
        </p:nvSpPr>
        <p:spPr>
          <a:xfrm rot="5400000">
            <a:off x="5410200" y="2743200"/>
            <a:ext cx="58674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oAutofit/>
          </a:bodyPr>
          <a:lstStyle>
            <a:lvl1pPr algn="l">
              <a:lnSpc>
                <a:spcPts val="4000"/>
              </a:lnSpc>
              <a:defRPr sz="4400" baseline="0">
                <a:solidFill>
                  <a:schemeClr val="bg1"/>
                </a:solidFill>
              </a:defRPr>
            </a:lvl1pPr>
          </a:lstStyle>
          <a:p>
            <a:r>
              <a:rPr lang="en-US"/>
              <a:t>Click to edit Master title style</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pPr>
              <a:defRPr/>
            </a:pPr>
            <a:fld id="{460CB459-1A4D-47F4-A8EE-5438035C956C}" type="datetime1">
              <a:rPr lang="en-US" smtClean="0"/>
              <a:t>5/14/2022</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extLst>
      <p:ext uri="{BB962C8B-B14F-4D97-AF65-F5344CB8AC3E}">
        <p14:creationId xmlns:p14="http://schemas.microsoft.com/office/powerpoint/2010/main" val="108599312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F6C300FC-D642-4D31-8A15-4FA78C96497F}" type="datetime1">
              <a:rPr lang="en-US" smtClean="0"/>
              <a:t>5/14/2022</a:t>
            </a:fld>
            <a:endParaRPr lang="en-GB"/>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GB"/>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389A1433-2BD6-474A-B042-E5F0856EF487}" type="slidenum">
              <a:rPr lang="en-GB"/>
              <a:pPr>
                <a:defRPr/>
              </a:pPr>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a:t>Click to edit Master title style</a:t>
            </a:r>
            <a:endParaRPr lang="en-IN"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a:lvl1pPr>
          </a:lstStyle>
          <a:p>
            <a:pPr>
              <a:defRPr/>
            </a:pPr>
            <a:endParaRPr lang="en-IN" dirty="0"/>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a:lvl1pPr>
          </a:lstStyle>
          <a:p>
            <a:pPr>
              <a:defRPr/>
            </a:pPr>
            <a:fld id="{78B23240-9A46-45DC-80D8-72E6138EF4CC}" type="slidenum">
              <a:rPr lang="en-IN"/>
              <a:pPr>
                <a:defRPr/>
              </a:pPr>
              <a:t>‹#›</a:t>
            </a:fld>
            <a:endParaRPr lang="en-IN"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E715DBA4-7D61-4EF0-84ED-BC77BBBD76C3}" type="datetime1">
              <a:rPr lang="en-US" smtClean="0"/>
              <a:t>5/14/2022</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DBD8A489-38BD-40B0-9083-7E99DA903139}" type="slidenum">
              <a:rPr lang="en-IN"/>
              <a:pPr>
                <a:defRPr/>
              </a:pPr>
              <a:t>‹#›</a:t>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02F12F95-64FA-403E-9EE0-678C65D0D299}" type="datetime1">
              <a:rPr lang="en-US" smtClean="0"/>
              <a:t>5/14/2022</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6D38CB16-FC74-415F-A778-AFAE7BEAFAF6}" type="slidenum">
              <a:rPr lang="en-IN"/>
              <a:pPr>
                <a:defRPr/>
              </a:pPr>
              <a:t>‹#›</a:t>
            </a:fld>
            <a:endParaRPr lang="en-I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a:defRPr/>
            </a:pPr>
            <a:fld id="{F1200599-7BEE-463B-8411-A43917BFC349}" type="datetime1">
              <a:rPr lang="en-US" smtClean="0"/>
              <a:t>5/14/2022</a:t>
            </a:fld>
            <a:endParaRPr lang="en-IN"/>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36FB1E71-4690-4FD4-BBCF-A3779CD52565}" type="slidenum">
              <a:rPr lang="en-IN"/>
              <a:pPr>
                <a:defRPr/>
              </a:pPr>
              <a:t>‹#›</a:t>
            </a:fld>
            <a:endParaRPr lang="en-I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a:defRPr/>
            </a:pPr>
            <a:fld id="{6D73415C-FE33-4DC2-96C9-9FF4625BB8E2}" type="datetime1">
              <a:rPr lang="en-US" smtClean="0"/>
              <a:t>5/14/2022</a:t>
            </a:fld>
            <a:endParaRPr lang="en-IN"/>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9FD64774-6889-4F3F-87B3-82AF987C97C8}" type="slidenum">
              <a:rPr lang="en-IN"/>
              <a:pPr>
                <a:defRPr/>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2" name="Rectangle 11"/>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sp>
        <p:nvSpPr>
          <p:cNvPr id="13" name="Rectangle 12"/>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4" name="Rectangle 13"/>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5" name="Rectangle 14"/>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16" name="Picture 17"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7" name="TextBox 16"/>
          <p:cNvSpPr txBox="1"/>
          <p:nvPr/>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8" name="TextBox 17"/>
          <p:cNvSpPr txBox="1"/>
          <p:nvPr/>
        </p:nvSpPr>
        <p:spPr>
          <a:xfrm>
            <a:off x="152400" y="56673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a:defRPr/>
            </a:pPr>
            <a:fld id="{710943E7-37D7-437E-B58C-A5C75F070D4E}" type="datetime1">
              <a:rPr lang="en-US" smtClean="0"/>
              <a:t>5/14/2022</a:t>
            </a:fld>
            <a:endParaRPr lang="en-IN"/>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102715D1-A74F-4481-8AFF-0CF19F1A4227}" type="slidenum">
              <a:rPr lang="en-IN"/>
              <a:pPr>
                <a:defRPr/>
              </a:pPr>
              <a:t>‹#›</a:t>
            </a:fld>
            <a:endParaRPr lang="en-I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92CCDF47-80FE-4CCA-BCF7-3F457F9B8440}" type="datetime1">
              <a:rPr lang="en-US" smtClean="0"/>
              <a:t>5/14/2022</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4B936656-7811-4E10-ABA8-C743BA19F43F}" type="slidenum">
              <a:rPr lang="en-IN"/>
              <a:pPr>
                <a:defRPr/>
              </a:pPr>
              <a:t>‹#›</a:t>
            </a:fld>
            <a:endParaRPr lang="en-I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0D5FADEA-6F6D-4933-9FE0-B6F37CE7554E}" type="datetime1">
              <a:rPr lang="en-US" smtClean="0"/>
              <a:t>5/14/2022</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7A0E505A-A9CD-4645-BB6F-663BC8294A50}" type="slidenum">
              <a:rPr lang="en-IN"/>
              <a:pPr>
                <a:defRPr/>
              </a:pPr>
              <a:t>‹#›</a:t>
            </a:fld>
            <a:endParaRPr lang="en-I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8BF5BD2D-709E-47A5-BC42-9994CC74C963}" type="datetime1">
              <a:rPr lang="en-US" smtClean="0"/>
              <a:t>5/14/2022</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0FB21827-D599-4054-9CED-35F966873CDF}" type="slidenum">
              <a:rPr lang="en-IN"/>
              <a:pPr>
                <a:defRPr/>
              </a:pPr>
              <a:t>‹#›</a:t>
            </a:fld>
            <a:endParaRPr lang="en-I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3BA816B7-1F90-4FDA-9242-9B28AC85CD40}" type="datetime1">
              <a:rPr lang="en-US" smtClean="0"/>
              <a:t>5/14/2022</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56872A46-881B-4CE5-A377-400F5AC5756F}" type="slidenum">
              <a:rPr lang="en-IN"/>
              <a:pPr>
                <a:defRPr/>
              </a:pPr>
              <a:t>‹#›</a:t>
            </a:fld>
            <a:endParaRPr lang="en-I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FC0C1690-8CA7-4BF3-A2AD-205F376CB408}" type="datetime1">
              <a:rPr lang="en-US" smtClean="0"/>
              <a:t>5/14/2022</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35EFCE0F-DF2D-4465-B568-7505733AD931}" type="slidenum">
              <a:rPr lang="en-IN"/>
              <a:pPr>
                <a:defRPr/>
              </a:pPr>
              <a:t>‹#›</a:t>
            </a:fld>
            <a:endParaRPr lang="en-I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a:t>Click to edit Master title style</a:t>
            </a:r>
            <a:endParaRPr lang="en-IN"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smtClean="0"/>
            </a:lvl1pPr>
          </a:lstStyle>
          <a:p>
            <a:pPr>
              <a:defRPr/>
            </a:pPr>
            <a:endParaRPr lang="en-IN" dirty="0"/>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smtClean="0"/>
            </a:lvl1pPr>
          </a:lstStyle>
          <a:p>
            <a:pPr>
              <a:defRPr/>
            </a:pPr>
            <a:fld id="{578891D9-9DBF-4503-8954-7823A473F5F2}" type="slidenum">
              <a:rPr lang="en-IN"/>
              <a:pPr>
                <a:defRPr/>
              </a:pPr>
              <a:t>‹#›</a:t>
            </a:fld>
            <a:endParaRPr lang="en-IN"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EED7F078-45CA-436D-BCDB-2763B33808C1}" type="datetime1">
              <a:rPr lang="en-US" smtClean="0"/>
              <a:t>5/14/2022</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67754B72-864B-4419-8417-A1CD80834F11}" type="slidenum">
              <a:rPr lang="en-IN"/>
              <a:pPr>
                <a:defRPr/>
              </a:pPr>
              <a:t>‹#›</a:t>
            </a:fld>
            <a:endParaRPr lang="en-I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E1EDC1C1-EAE1-4BB9-9C6A-E69598A608B8}" type="datetime1">
              <a:rPr lang="en-US" smtClean="0"/>
              <a:t>5/14/2022</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53CC4AA0-627E-417E-B63D-B3DF9B458D26}" type="slidenum">
              <a:rPr lang="en-IN"/>
              <a:pPr>
                <a:defRPr/>
              </a:pPr>
              <a:t>‹#›</a:t>
            </a:fld>
            <a:endParaRPr lang="en-I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a:defRPr/>
            </a:pPr>
            <a:fld id="{1864ACAF-850F-4E54-8FE9-8FA2C243DE68}" type="datetime1">
              <a:rPr lang="en-US" smtClean="0"/>
              <a:t>5/14/2022</a:t>
            </a:fld>
            <a:endParaRPr lang="en-IN"/>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385947CB-2DD6-480A-BB8A-9DB725A59BE4}" type="slidenum">
              <a:rPr lang="en-IN"/>
              <a:pPr>
                <a:defRPr/>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3" name="Picture 2" descr="\\Server\D\jyoti\FI023_BITS_v1\styleguide img\IMG_5627_b.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5" name="Picture 8" descr="Picture 7.png"/>
          <p:cNvPicPr>
            <a:picLocks noChangeAspect="1"/>
          </p:cNvPicPr>
          <p:nvPr/>
        </p:nvPicPr>
        <p:blipFill>
          <a:blip r:embed="rId3" cstate="print"/>
          <a:srcRect l="1923" b="5336"/>
          <a:stretch>
            <a:fillRect/>
          </a:stretch>
        </p:blipFill>
        <p:spPr bwMode="auto">
          <a:xfrm>
            <a:off x="6629400" y="0"/>
            <a:ext cx="2193925" cy="692150"/>
          </a:xfrm>
          <a:prstGeom prst="rect">
            <a:avLst/>
          </a:prstGeom>
          <a:noFill/>
          <a:ln w="9525">
            <a:noFill/>
            <a:miter lim="800000"/>
            <a:headEnd/>
            <a:tailEnd/>
          </a:ln>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TextBox 8"/>
          <p:cNvSpPr txBox="1"/>
          <p:nvPr/>
        </p:nvSpPr>
        <p:spPr>
          <a:xfrm>
            <a:off x="6858000" y="7620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0" name="TextBox 9"/>
          <p:cNvSpPr txBox="1"/>
          <p:nvPr/>
        </p:nvSpPr>
        <p:spPr>
          <a:xfrm>
            <a:off x="7086600" y="11715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a:defRPr/>
            </a:pPr>
            <a:fld id="{EF782099-724F-40AB-8E67-4FB981F47242}" type="datetime1">
              <a:rPr lang="en-US" smtClean="0"/>
              <a:t>5/14/2022</a:t>
            </a:fld>
            <a:endParaRPr lang="en-IN"/>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F9A44F58-842A-4939-AD5D-04575B8B76C1}" type="slidenum">
              <a:rPr lang="en-IN"/>
              <a:pPr>
                <a:defRPr/>
              </a:pPr>
              <a:t>‹#›</a:t>
            </a:fld>
            <a:endParaRPr lang="en-I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a:defRPr/>
            </a:pPr>
            <a:fld id="{0B7781A9-26D8-498A-A78A-4369AE67AC51}" type="datetime1">
              <a:rPr lang="en-US" smtClean="0"/>
              <a:t>5/14/2022</a:t>
            </a:fld>
            <a:endParaRPr lang="en-IN"/>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4062B2FC-FC80-4EAE-B114-A316EDBA5B6E}" type="slidenum">
              <a:rPr lang="en-IN"/>
              <a:pPr>
                <a:defRPr/>
              </a:pPr>
              <a:t>‹#›</a:t>
            </a:fld>
            <a:endParaRPr lang="en-I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660FC157-7303-4896-BF84-95F3AD505D15}" type="datetime1">
              <a:rPr lang="en-US" smtClean="0"/>
              <a:t>5/14/2022</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A333D8C1-C48A-434B-B05D-32EFC992A06D}" type="slidenum">
              <a:rPr lang="en-IN"/>
              <a:pPr>
                <a:defRPr/>
              </a:pPr>
              <a:t>‹#›</a:t>
            </a:fld>
            <a:endParaRPr lang="en-I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8D140035-DD72-475E-99C9-FA286FF8CEF5}" type="datetime1">
              <a:rPr lang="en-US" smtClean="0"/>
              <a:t>5/14/2022</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6ABC52F0-3AC6-4B70-9B7C-80128C5BC8D3}" type="slidenum">
              <a:rPr lang="en-IN"/>
              <a:pPr>
                <a:defRPr/>
              </a:pPr>
              <a:t>‹#›</a:t>
            </a:fld>
            <a:endParaRPr lang="en-IN"/>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E5326905-178E-415A-9E8A-DF517F197F55}" type="datetime1">
              <a:rPr lang="en-US" smtClean="0"/>
              <a:t>5/14/2022</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F904F594-7693-4705-8E88-CEADBE86DA53}" type="slidenum">
              <a:rPr lang="en-IN"/>
              <a:pPr>
                <a:defRPr/>
              </a:pPr>
              <a:t>‹#›</a:t>
            </a:fld>
            <a:endParaRPr lang="en-IN"/>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8EAD8F48-34D1-47D3-BB07-1911D9B7808E}" type="datetime1">
              <a:rPr lang="en-US" smtClean="0"/>
              <a:t>5/14/2022</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C0806891-6D43-46F3-BFF0-1270190D4E6C}" type="slidenum">
              <a:rPr lang="en-IN"/>
              <a:pPr>
                <a:defRPr/>
              </a:pPr>
              <a:t>‹#›</a:t>
            </a:fld>
            <a:endParaRPr lang="en-IN"/>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a:defRPr/>
            </a:pPr>
            <a:fld id="{60EFC283-09B0-4637-98DE-4EA18B48056F}" type="datetime1">
              <a:rPr lang="en-US" smtClean="0"/>
              <a:t>5/14/2022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dirty="0"/>
              <a:t>Click to edit Master title style</a:t>
            </a:r>
            <a:endParaRPr lang="en-IN"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Footer Placeholder 4"/>
          <p:cNvSpPr>
            <a:spLocks noGrp="1"/>
          </p:cNvSpPr>
          <p:nvPr>
            <p:ph type="ftr" sz="quarter" idx="11"/>
          </p:nvPr>
        </p:nvSpPr>
        <p:spPr>
          <a:xfrm>
            <a:off x="2195736" y="6237312"/>
            <a:ext cx="4392488" cy="365125"/>
          </a:xfrm>
          <a:prstGeom prst="rect">
            <a:avLst/>
          </a:prstGeom>
        </p:spPr>
        <p:txBody>
          <a:bodyPr/>
          <a:lstStyle>
            <a:lvl1pPr>
              <a:defRPr sz="1200" b="1"/>
            </a:lvl1pPr>
          </a:lstStyle>
          <a:p>
            <a:pPr>
              <a:defRPr/>
            </a:pPr>
            <a:endParaRPr lang="en-US"/>
          </a:p>
        </p:txBody>
      </p:sp>
      <p:sp>
        <p:nvSpPr>
          <p:cNvPr id="6" name="Slide Number Placeholder 5"/>
          <p:cNvSpPr>
            <a:spLocks noGrp="1"/>
          </p:cNvSpPr>
          <p:nvPr>
            <p:ph type="sldNum" sz="quarter" idx="12"/>
          </p:nvPr>
        </p:nvSpPr>
        <p:spPr>
          <a:xfrm>
            <a:off x="8532440" y="6237312"/>
            <a:ext cx="611560" cy="293117"/>
          </a:xfrm>
          <a:prstGeom prst="rect">
            <a:avLst/>
          </a:prstGeom>
        </p:spPr>
        <p:txBody>
          <a:bodyPr/>
          <a:lstStyle>
            <a:lvl1pPr>
              <a:defRPr sz="1600" b="1"/>
            </a:lvl1pPr>
          </a:lstStyle>
          <a:p>
            <a:pPr>
              <a:defRPr/>
            </a:pPr>
            <a:fld id="{60DB935C-A2BB-404C-A6C5-67E9068028EC}"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dirty="0"/>
              <a:t>Click to edit Master title style</a:t>
            </a:r>
            <a:endParaRPr lang="en-IN"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Footer Placeholder 4"/>
          <p:cNvSpPr>
            <a:spLocks noGrp="1"/>
          </p:cNvSpPr>
          <p:nvPr>
            <p:ph type="ftr" sz="quarter" idx="11"/>
          </p:nvPr>
        </p:nvSpPr>
        <p:spPr>
          <a:xfrm>
            <a:off x="2195736" y="6237312"/>
            <a:ext cx="4392488" cy="365125"/>
          </a:xfrm>
          <a:prstGeom prst="rect">
            <a:avLst/>
          </a:prstGeom>
        </p:spPr>
        <p:txBody>
          <a:bodyPr/>
          <a:lstStyle>
            <a:lvl1pPr>
              <a:defRPr sz="1200" b="1"/>
            </a:lvl1pPr>
          </a:lstStyle>
          <a:p>
            <a:pPr>
              <a:defRPr/>
            </a:pPr>
            <a:endParaRPr lang="en-US"/>
          </a:p>
        </p:txBody>
      </p:sp>
      <p:sp>
        <p:nvSpPr>
          <p:cNvPr id="6" name="Slide Number Placeholder 5"/>
          <p:cNvSpPr>
            <a:spLocks noGrp="1"/>
          </p:cNvSpPr>
          <p:nvPr>
            <p:ph type="sldNum" sz="quarter" idx="12"/>
          </p:nvPr>
        </p:nvSpPr>
        <p:spPr>
          <a:xfrm>
            <a:off x="8532440" y="6237312"/>
            <a:ext cx="611560" cy="293117"/>
          </a:xfrm>
          <a:prstGeom prst="rect">
            <a:avLst/>
          </a:prstGeom>
        </p:spPr>
        <p:txBody>
          <a:bodyPr/>
          <a:lstStyle>
            <a:lvl1pPr>
              <a:defRPr sz="1600" b="1"/>
            </a:lvl1pPr>
          </a:lstStyle>
          <a:p>
            <a:pPr>
              <a:defRPr/>
            </a:pPr>
            <a:fld id="{60DB935C-A2BB-404C-A6C5-67E9068028EC}" type="slidenum">
              <a:rPr lang="en-US" smtClean="0"/>
              <a:pPr>
                <a:defRPr/>
              </a:pPr>
              <a:t>‹#›</a:t>
            </a:fld>
            <a:endParaRPr lang="en-US"/>
          </a:p>
        </p:txBody>
      </p:sp>
    </p:spTree>
    <p:extLst>
      <p:ext uri="{BB962C8B-B14F-4D97-AF65-F5344CB8AC3E}">
        <p14:creationId xmlns:p14="http://schemas.microsoft.com/office/powerpoint/2010/main" val="1662794080"/>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dirty="0"/>
              <a:t>Click to edit Master title style</a:t>
            </a:r>
            <a:endParaRPr lang="en-IN"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Footer Placeholder 4"/>
          <p:cNvSpPr>
            <a:spLocks noGrp="1"/>
          </p:cNvSpPr>
          <p:nvPr>
            <p:ph type="ftr" sz="quarter" idx="11"/>
          </p:nvPr>
        </p:nvSpPr>
        <p:spPr>
          <a:xfrm>
            <a:off x="2195736" y="6237312"/>
            <a:ext cx="4392488" cy="365125"/>
          </a:xfrm>
          <a:prstGeom prst="rect">
            <a:avLst/>
          </a:prstGeom>
        </p:spPr>
        <p:txBody>
          <a:bodyPr/>
          <a:lstStyle>
            <a:lvl1pPr>
              <a:defRPr sz="1200" b="1"/>
            </a:lvl1pPr>
          </a:lstStyle>
          <a:p>
            <a:pPr>
              <a:defRPr/>
            </a:pPr>
            <a:endParaRPr lang="en-US"/>
          </a:p>
        </p:txBody>
      </p:sp>
      <p:sp>
        <p:nvSpPr>
          <p:cNvPr id="6" name="Slide Number Placeholder 5"/>
          <p:cNvSpPr>
            <a:spLocks noGrp="1"/>
          </p:cNvSpPr>
          <p:nvPr>
            <p:ph type="sldNum" sz="quarter" idx="12"/>
          </p:nvPr>
        </p:nvSpPr>
        <p:spPr>
          <a:xfrm>
            <a:off x="8532440" y="6237312"/>
            <a:ext cx="611560" cy="293117"/>
          </a:xfrm>
          <a:prstGeom prst="rect">
            <a:avLst/>
          </a:prstGeom>
        </p:spPr>
        <p:txBody>
          <a:bodyPr/>
          <a:lstStyle>
            <a:lvl1pPr>
              <a:defRPr sz="1600" b="1"/>
            </a:lvl1pPr>
          </a:lstStyle>
          <a:p>
            <a:pPr>
              <a:defRPr/>
            </a:pPr>
            <a:fld id="{60DB935C-A2BB-404C-A6C5-67E9068028EC}" type="slidenum">
              <a:rPr lang="en-US" smtClean="0"/>
              <a:pPr>
                <a:defRPr/>
              </a:pPr>
              <a:t>‹#›</a:t>
            </a:fld>
            <a:endParaRPr lang="en-US"/>
          </a:p>
        </p:txBody>
      </p:sp>
    </p:spTree>
    <p:extLst>
      <p:ext uri="{BB962C8B-B14F-4D97-AF65-F5344CB8AC3E}">
        <p14:creationId xmlns:p14="http://schemas.microsoft.com/office/powerpoint/2010/main" val="415711960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a:defRPr/>
            </a:pPr>
            <a:fld id="{4D183FC5-153D-441D-95F7-882E3FFDCE2D}" type="datetime1">
              <a:rPr lang="en-US" smtClean="0"/>
              <a:t>5/14/2022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a:defRPr/>
            </a:pPr>
            <a:fld id="{BBD183EF-6B4A-402C-A608-B18EB5B7F9EE}" type="datetime1">
              <a:rPr lang="en-US" smtClean="0"/>
              <a:t>5/14/2022</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p>
            <a:pPr>
              <a:defRPr/>
            </a:pPr>
            <a:fld id="{3EDFD9EE-9969-456E-B39E-68D117FEF1DF}" type="datetime1">
              <a:rPr lang="en-US" smtClean="0"/>
              <a:t>5/14/2022</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p>
            <a:pPr>
              <a:defRPr/>
            </a:pPr>
            <a:fld id="{EE6AA240-BB03-4790-A676-9895F78EB64C}" type="datetime1">
              <a:rPr lang="en-US" smtClean="0"/>
              <a:t>5/14/2022</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pPr>
              <a:defRPr/>
            </a:pPr>
            <a:fld id="{460CB459-1A4D-47F4-A8EE-5438035C956C}" type="datetime1">
              <a:rPr lang="en-US" smtClean="0"/>
              <a:t>5/14/2022</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a:defRPr/>
            </a:pPr>
            <a:fld id="{67E401A7-543D-4BB0-A9D1-A26B478A180A}" type="datetime1">
              <a:rPr lang="en-US" smtClean="0"/>
              <a:t>5/14/2022</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a:defRPr/>
            </a:pPr>
            <a:fld id="{06EF66B0-2922-450D-BC4A-DD8665B7C322}" type="datetime1">
              <a:rPr lang="en-US" smtClean="0"/>
              <a:t>5/14/2022</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a:defRPr/>
            </a:pPr>
            <a:fld id="{53D6EBD3-8BD3-4291-92B7-C6BAAE2FE2E1}" type="datetime1">
              <a:rPr lang="en-US" smtClean="0"/>
              <a:t>5/14/2022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a:defRPr/>
            </a:pPr>
            <a:fld id="{E69A138C-D4A2-4FBE-91CC-9AD0E3FAC8EF}" type="datetime1">
              <a:rPr lang="en-US" smtClean="0"/>
              <a:t>5/14/2022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1963229" y="90170"/>
            <a:ext cx="5217541" cy="695960"/>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00" b="0" i="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08960" y="6377940"/>
            <a:ext cx="2926080" cy="342900"/>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435E5975-F9DC-4EF2-A5AF-73AFFDC5C447}" type="datetime1">
              <a:rPr lang="en-US" smtClean="0"/>
              <a:t>5/14/2022</a:t>
            </a:fld>
            <a:endParaRPr/>
          </a:p>
        </p:txBody>
      </p:sp>
      <p:sp>
        <p:nvSpPr>
          <p:cNvPr id="27" name="Google Shape;27;p4"/>
          <p:cNvSpPr txBox="1">
            <a:spLocks noGrp="1"/>
          </p:cNvSpPr>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49054384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5" name="Picture 6"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6" name="Group 19"/>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0" name="Group 2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14" name="TextBox 1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Content Placeholder 2"/>
          <p:cNvSpPr>
            <a:spLocks noGrp="1"/>
          </p:cNvSpPr>
          <p:nvPr>
            <p:ph sz="half" idx="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4" name="Content Placeholder 3"/>
          <p:cNvSpPr>
            <a:spLocks noGrp="1"/>
          </p:cNvSpPr>
          <p:nvPr>
            <p:ph sz="half" idx="2"/>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457200"/>
            <a:ext cx="8229600" cy="1371600"/>
          </a:xfrm>
          <a:prstGeom prst="rect">
            <a:avLst/>
          </a:prstGeom>
        </p:spPr>
        <p:txBody>
          <a:bodyPr/>
          <a:lstStyle/>
          <a:p>
            <a:r>
              <a:rPr lang="en-US" smtClean="0"/>
              <a:t>Click to edit Master title style</a:t>
            </a:r>
            <a:endParaRPr lang="tr-TR"/>
          </a:p>
        </p:txBody>
      </p:sp>
      <p:sp>
        <p:nvSpPr>
          <p:cNvPr id="3" name="Content Placeholder 2"/>
          <p:cNvSpPr>
            <a:spLocks noGrp="1"/>
          </p:cNvSpPr>
          <p:nvPr>
            <p:ph sz="quarter" idx="1"/>
          </p:nvPr>
        </p:nvSpPr>
        <p:spPr>
          <a:xfrm>
            <a:off x="457200" y="1981200"/>
            <a:ext cx="4038600" cy="1866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Content Placeholder 3"/>
          <p:cNvSpPr>
            <a:spLocks noGrp="1"/>
          </p:cNvSpPr>
          <p:nvPr>
            <p:ph sz="quarter" idx="2"/>
          </p:nvPr>
        </p:nvSpPr>
        <p:spPr>
          <a:xfrm>
            <a:off x="4648200" y="1981200"/>
            <a:ext cx="4038600" cy="1866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5" name="Content Placeholder 4"/>
          <p:cNvSpPr>
            <a:spLocks noGrp="1"/>
          </p:cNvSpPr>
          <p:nvPr>
            <p:ph sz="quarter" idx="3"/>
          </p:nvPr>
        </p:nvSpPr>
        <p:spPr>
          <a:xfrm>
            <a:off x="457200" y="4000500"/>
            <a:ext cx="4038600" cy="1866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6" name="Content Placeholder 5"/>
          <p:cNvSpPr>
            <a:spLocks noGrp="1"/>
          </p:cNvSpPr>
          <p:nvPr>
            <p:ph sz="quarter" idx="4"/>
          </p:nvPr>
        </p:nvSpPr>
        <p:spPr>
          <a:xfrm>
            <a:off x="4648200" y="4000500"/>
            <a:ext cx="4038600" cy="1866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7" name="Footer Placeholder 6"/>
          <p:cNvSpPr>
            <a:spLocks noGrp="1"/>
          </p:cNvSpPr>
          <p:nvPr>
            <p:ph type="ftr" sz="quarter" idx="10"/>
          </p:nvPr>
        </p:nvSpPr>
        <p:spPr>
          <a:xfrm>
            <a:off x="0" y="6642100"/>
            <a:ext cx="6048375" cy="215900"/>
          </a:xfrm>
          <a:prstGeom prst="rect">
            <a:avLst/>
          </a:prstGeom>
        </p:spPr>
        <p:txBody>
          <a:bodyPr/>
          <a:lstStyle>
            <a:lvl1pPr>
              <a:defRPr/>
            </a:lvl1pPr>
          </a:lstStyle>
          <a:p>
            <a:r>
              <a:rPr lang="en-US" smtClean="0"/>
              <a:t>Lecture Notes for E Alpaydın 2010 Introduction to Machine Learning 2e © The MIT Press (V1.0)</a:t>
            </a:r>
            <a:endParaRPr lang="tr-TR"/>
          </a:p>
        </p:txBody>
      </p:sp>
      <p:sp>
        <p:nvSpPr>
          <p:cNvPr id="8" name="Slide Number Placeholder 7"/>
          <p:cNvSpPr>
            <a:spLocks noGrp="1"/>
          </p:cNvSpPr>
          <p:nvPr>
            <p:ph type="sldNum" sz="quarter" idx="11"/>
          </p:nvPr>
        </p:nvSpPr>
        <p:spPr>
          <a:xfrm>
            <a:off x="6588125" y="6237288"/>
            <a:ext cx="2133600" cy="457200"/>
          </a:xfrm>
          <a:prstGeom prst="rect">
            <a:avLst/>
          </a:prstGeom>
        </p:spPr>
        <p:txBody>
          <a:bodyPr/>
          <a:lstStyle>
            <a:lvl1pPr>
              <a:defRPr/>
            </a:lvl1pPr>
          </a:lstStyle>
          <a:p>
            <a:fld id="{E2AD2982-C8A2-46B9-B5BF-2CA42BE54529}" type="slidenum">
              <a:rPr lang="tr-TR"/>
              <a:pPr/>
              <a:t>‹#›</a:t>
            </a:fld>
            <a:endParaRPr lang="tr-TR"/>
          </a:p>
        </p:txBody>
      </p:sp>
    </p:spTree>
    <p:extLst>
      <p:ext uri="{BB962C8B-B14F-4D97-AF65-F5344CB8AC3E}">
        <p14:creationId xmlns:p14="http://schemas.microsoft.com/office/powerpoint/2010/main" val="1849583869"/>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582321726"/>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a:prstGeom prst="rect">
            <a:avLst/>
          </a:prstGeom>
        </p:spPr>
        <p:txBody>
          <a:bodyPr/>
          <a:lstStyle/>
          <a:p>
            <a:r>
              <a:rPr lang="en-US" smtClean="0"/>
              <a:t>Click to edit Master title style</a:t>
            </a:r>
            <a:endParaRPr lang="tr-TR"/>
          </a:p>
        </p:txBody>
      </p:sp>
      <p:sp>
        <p:nvSpPr>
          <p:cNvPr id="3" name="Content Placeholder 2"/>
          <p:cNvSpPr>
            <a:spLocks noGrp="1"/>
          </p:cNvSpPr>
          <p:nvPr>
            <p:ph sz="half" idx="1"/>
          </p:nvPr>
        </p:nvSpPr>
        <p:spPr>
          <a:xfrm>
            <a:off x="457200" y="1981200"/>
            <a:ext cx="40386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Content Placeholder 3"/>
          <p:cNvSpPr>
            <a:spLocks noGrp="1"/>
          </p:cNvSpPr>
          <p:nvPr>
            <p:ph sz="quarter" idx="2"/>
          </p:nvPr>
        </p:nvSpPr>
        <p:spPr>
          <a:xfrm>
            <a:off x="4648200" y="1981200"/>
            <a:ext cx="4038600" cy="1866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5" name="Content Placeholder 4"/>
          <p:cNvSpPr>
            <a:spLocks noGrp="1"/>
          </p:cNvSpPr>
          <p:nvPr>
            <p:ph sz="quarter" idx="3"/>
          </p:nvPr>
        </p:nvSpPr>
        <p:spPr>
          <a:xfrm>
            <a:off x="4648200" y="4000500"/>
            <a:ext cx="4038600" cy="1866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6" name="Footer Placeholder 5"/>
          <p:cNvSpPr>
            <a:spLocks noGrp="1"/>
          </p:cNvSpPr>
          <p:nvPr>
            <p:ph type="ftr" sz="quarter" idx="10"/>
          </p:nvPr>
        </p:nvSpPr>
        <p:spPr>
          <a:xfrm>
            <a:off x="0" y="6642100"/>
            <a:ext cx="6048375" cy="215900"/>
          </a:xfrm>
          <a:prstGeom prst="rect">
            <a:avLst/>
          </a:prstGeom>
        </p:spPr>
        <p:txBody>
          <a:bodyPr/>
          <a:lstStyle>
            <a:lvl1pPr>
              <a:defRPr/>
            </a:lvl1pPr>
          </a:lstStyle>
          <a:p>
            <a:r>
              <a:rPr lang="en-US" smtClean="0"/>
              <a:t>Lecture Notes for E Alpaydın 2010 Introduction to Machine Learning 2e © The MIT Press (V1.0)</a:t>
            </a:r>
            <a:endParaRPr lang="tr-TR"/>
          </a:p>
        </p:txBody>
      </p:sp>
      <p:sp>
        <p:nvSpPr>
          <p:cNvPr id="7" name="Slide Number Placeholder 6"/>
          <p:cNvSpPr>
            <a:spLocks noGrp="1"/>
          </p:cNvSpPr>
          <p:nvPr>
            <p:ph type="sldNum" sz="quarter" idx="11"/>
          </p:nvPr>
        </p:nvSpPr>
        <p:spPr>
          <a:xfrm>
            <a:off x="6588125" y="6237288"/>
            <a:ext cx="2133600" cy="457200"/>
          </a:xfrm>
          <a:prstGeom prst="rect">
            <a:avLst/>
          </a:prstGeom>
        </p:spPr>
        <p:txBody>
          <a:bodyPr/>
          <a:lstStyle>
            <a:lvl1pPr>
              <a:defRPr/>
            </a:lvl1pPr>
          </a:lstStyle>
          <a:p>
            <a:fld id="{4D9C910F-95E2-44E4-84AE-A7A1028AFFDD}" type="slidenum">
              <a:rPr lang="tr-TR"/>
              <a:pPr/>
              <a:t>‹#›</a:t>
            </a:fld>
            <a:endParaRPr lang="tr-TR"/>
          </a:p>
        </p:txBody>
      </p:sp>
    </p:spTree>
    <p:extLst>
      <p:ext uri="{BB962C8B-B14F-4D97-AF65-F5344CB8AC3E}">
        <p14:creationId xmlns:p14="http://schemas.microsoft.com/office/powerpoint/2010/main" val="119479785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grpSp>
        <p:nvGrpSpPr>
          <p:cNvPr id="7" name="Group 10"/>
          <p:cNvGrpSpPr>
            <a:grpSpLocks/>
          </p:cNvGrpSpPr>
          <p:nvPr/>
        </p:nvGrpSpPr>
        <p:grpSpPr bwMode="auto">
          <a:xfrm>
            <a:off x="0" y="1295400"/>
            <a:ext cx="7010400" cy="46038"/>
            <a:chOff x="1905000" y="6553200"/>
            <a:chExt cx="7010400" cy="45719"/>
          </a:xfrm>
        </p:grpSpPr>
        <p:sp>
          <p:nvSpPr>
            <p:cNvPr id="8" name="Rectangle 7"/>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Rectangle 8"/>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2" name="Group 15"/>
          <p:cNvGrpSpPr>
            <a:grpSpLocks/>
          </p:cNvGrpSpPr>
          <p:nvPr/>
        </p:nvGrpSpPr>
        <p:grpSpPr bwMode="auto">
          <a:xfrm>
            <a:off x="2133600" y="6553200"/>
            <a:ext cx="7010400" cy="46038"/>
            <a:chOff x="1905000" y="6553200"/>
            <a:chExt cx="7010400" cy="45719"/>
          </a:xfrm>
        </p:grpSpPr>
        <p:sp>
          <p:nvSpPr>
            <p:cNvPr id="13" name="Rectangle 12"/>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4" name="Rectangle 13"/>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5" name="Rectangle 14"/>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6"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7" name="TextBox 16"/>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8"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grpSp>
        <p:nvGrpSpPr>
          <p:cNvPr id="5" name="Group 8"/>
          <p:cNvGrpSpPr>
            <a:grpSpLocks/>
          </p:cNvGrpSpPr>
          <p:nvPr/>
        </p:nvGrpSpPr>
        <p:grpSpPr bwMode="auto">
          <a:xfrm>
            <a:off x="0" y="1295400"/>
            <a:ext cx="70104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0" name="Group 13"/>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grpSp>
        <p:nvGrpSpPr>
          <p:cNvPr id="6" name="Group 6"/>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0" name="Group 10"/>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800" b="1" spc="0"/>
            </a:lvl1pPr>
          </a:lstStyle>
          <a:p>
            <a:r>
              <a:rPr lang="en-US"/>
              <a:t>Click to edit Master title style</a:t>
            </a:r>
            <a:endParaRPr lang="en-US" dirty="0"/>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4.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4.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theme" Target="../theme/theme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image" Target="../media/image4.png"/><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smtClean="0">
                <a:solidFill>
                  <a:schemeClr val="tx1">
                    <a:tint val="75000"/>
                  </a:schemeClr>
                </a:solidFill>
                <a:latin typeface="Arial" pitchFamily="34" charset="0"/>
                <a:cs typeface="Arial" pitchFamily="34" charset="0"/>
              </a:defRPr>
            </a:lvl1pPr>
          </a:lstStyle>
          <a:p>
            <a:pPr>
              <a:defRPr/>
            </a:pPr>
            <a:fld id="{DAE0A98B-91D6-4D0A-A390-AF26B360F87A}" type="datetime1">
              <a:rPr lang="en-US" smtClean="0"/>
              <a:t>5/14/2022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smtClean="0">
                <a:solidFill>
                  <a:schemeClr val="tx1">
                    <a:tint val="75000"/>
                  </a:schemeClr>
                </a:solidFill>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smtClean="0">
                <a:solidFill>
                  <a:schemeClr val="tx1">
                    <a:tint val="75000"/>
                  </a:schemeClr>
                </a:solidFill>
                <a:latin typeface="Arial" pitchFamily="34" charset="0"/>
                <a:cs typeface="Arial" pitchFamily="34" charset="0"/>
              </a:defRPr>
            </a:lvl1pPr>
          </a:lstStyle>
          <a:p>
            <a:pPr>
              <a:defRPr/>
            </a:pPr>
            <a:fld id="{60DB935C-A2BB-404C-A6C5-67E9068028EC}"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1" r:id="rId12"/>
    <p:sldLayoutId id="2147483923" r:id="rId13"/>
  </p:sldLayoutIdLst>
  <p:hf sldNum="0" hdr="0" ftr="0" dt="0"/>
  <p:txStyles>
    <p:title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charset="0"/>
          <a:cs typeface="Arial" charset="0"/>
        </a:defRPr>
      </a:lvl2pPr>
      <a:lvl3pPr algn="l" rtl="0" fontAlgn="base">
        <a:spcBef>
          <a:spcPct val="0"/>
        </a:spcBef>
        <a:spcAft>
          <a:spcPct val="0"/>
        </a:spcAft>
        <a:defRPr sz="4000" b="1">
          <a:solidFill>
            <a:schemeClr val="tx1"/>
          </a:solidFill>
          <a:latin typeface="Arial" charset="0"/>
          <a:cs typeface="Arial" charset="0"/>
        </a:defRPr>
      </a:lvl3pPr>
      <a:lvl4pPr algn="l" rtl="0" fontAlgn="base">
        <a:spcBef>
          <a:spcPct val="0"/>
        </a:spcBef>
        <a:spcAft>
          <a:spcPct val="0"/>
        </a:spcAft>
        <a:defRPr sz="4000" b="1">
          <a:solidFill>
            <a:schemeClr val="tx1"/>
          </a:solidFill>
          <a:latin typeface="Arial" charset="0"/>
          <a:cs typeface="Arial" charset="0"/>
        </a:defRPr>
      </a:lvl4pPr>
      <a:lvl5pPr algn="l" rtl="0" fontAlgn="base">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74"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TextBox 6"/>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pic>
        <p:nvPicPr>
          <p:cNvPr id="3076" name="Picture 7" descr="Picture 7.png"/>
          <p:cNvPicPr>
            <a:picLocks noChangeAspect="1"/>
          </p:cNvPicPr>
          <p:nvPr/>
        </p:nvPicPr>
        <p:blipFill>
          <a:blip r:embed="rId13"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3077"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3078"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sldNum="0"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098"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TextBox 6"/>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pic>
        <p:nvPicPr>
          <p:cNvPr id="4100" name="Picture 7" descr="Picture 7.png"/>
          <p:cNvPicPr>
            <a:picLocks noChangeAspect="1"/>
          </p:cNvPicPr>
          <p:nvPr/>
        </p:nvPicPr>
        <p:blipFill>
          <a:blip r:embed="rId13"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4101"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4102"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sldNum="0"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TextBox 6"/>
          <p:cNvSpPr txBox="1"/>
          <p:nvPr/>
        </p:nvSpPr>
        <p:spPr>
          <a:xfrm>
            <a:off x="3276600" y="6596390"/>
            <a:ext cx="5867400" cy="261610"/>
          </a:xfrm>
          <a:prstGeom prst="rect">
            <a:avLst/>
          </a:prstGeom>
          <a:noFill/>
        </p:spPr>
        <p:txBody>
          <a:bodyPr wrap="square" rtlCol="0">
            <a:spAutoFit/>
          </a:bodyPr>
          <a:lstStyle/>
          <a:p>
            <a:pPr algn="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pic>
        <p:nvPicPr>
          <p:cNvPr id="8" name="Picture 7" descr="Picture 7.png"/>
          <p:cNvPicPr>
            <a:picLocks noChangeAspect="1"/>
          </p:cNvPicPr>
          <p:nvPr/>
        </p:nvPicPr>
        <p:blipFill>
          <a:blip r:embed="rId19" cstate="print"/>
          <a:srcRect l="1923" b="5336"/>
          <a:stretch>
            <a:fillRect/>
          </a:stretch>
        </p:blipFill>
        <p:spPr>
          <a:xfrm>
            <a:off x="6629400" y="-1"/>
            <a:ext cx="2193193" cy="692697"/>
          </a:xfrm>
          <a:prstGeom prst="rect">
            <a:avLst/>
          </a:prstGeom>
        </p:spPr>
      </p:pic>
      <p:grpSp>
        <p:nvGrpSpPr>
          <p:cNvPr id="2" name="Group 8"/>
          <p:cNvGrpSpPr/>
          <p:nvPr/>
        </p:nvGrpSpPr>
        <p:grpSpPr>
          <a:xfrm>
            <a:off x="2133600" y="6553200"/>
            <a:ext cx="7010400" cy="45719"/>
            <a:chOff x="1905000" y="6553200"/>
            <a:chExt cx="7010400" cy="45719"/>
          </a:xfrm>
        </p:grpSpPr>
        <p:sp>
          <p:nvSpPr>
            <p:cNvPr id="10" name="Rectangle 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12"/>
          <p:cNvGrpSpPr/>
          <p:nvPr/>
        </p:nvGrpSpPr>
        <p:grpSpPr>
          <a:xfrm>
            <a:off x="0" y="1295400"/>
            <a:ext cx="7010400" cy="45719"/>
            <a:chOff x="1905000" y="6553200"/>
            <a:chExt cx="7010400" cy="45719"/>
          </a:xfrm>
        </p:grpSpPr>
        <p:sp>
          <p:nvSpPr>
            <p:cNvPr id="14" name="Rectangle 1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cSld>
  <p:clrMap bg1="lt1" tx1="dk1" bg2="lt2" tx2="dk2" accent1="accent1" accent2="accent2" accent3="accent3" accent4="accent4" accent5="accent5" accent6="accent6" hlink="hlink" folHlink="folHlink"/>
  <p:sldLayoutIdLst>
    <p:sldLayoutId id="2147483907" r:id="rId1"/>
    <p:sldLayoutId id="2147483908" r:id="rId2"/>
    <p:sldLayoutId id="2147483926" r:id="rId3"/>
    <p:sldLayoutId id="2147483924"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9" r:id="rId14"/>
    <p:sldLayoutId id="2147483920" r:id="rId15"/>
    <p:sldLayoutId id="2147483922" r:id="rId16"/>
    <p:sldLayoutId id="2147483925" r:id="rId1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customXml" Target="../ink/ink7.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customXml" Target="../ink/ink8.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customXml" Target="../ink/ink9.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customXml" Target="../ink/ink10.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notesSlide" Target="../notesSlides/notesSlide7.xml"/><Relationship Id="rId1" Type="http://schemas.openxmlformats.org/officeDocument/2006/relationships/slideLayout" Target="../slideLayouts/slideLayout37.xml"/><Relationship Id="rId4" Type="http://schemas.openxmlformats.org/officeDocument/2006/relationships/image" Target="../media/image18.emf"/></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7.xml"/><Relationship Id="rId5" Type="http://schemas.openxmlformats.org/officeDocument/2006/relationships/image" Target="../media/image20.emf"/><Relationship Id="rId4" Type="http://schemas.openxmlformats.org/officeDocument/2006/relationships/customXml" Target="../ink/ink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7.xml"/><Relationship Id="rId5" Type="http://schemas.openxmlformats.org/officeDocument/2006/relationships/image" Target="../media/image22.emf"/><Relationship Id="rId4" Type="http://schemas.openxmlformats.org/officeDocument/2006/relationships/customXml" Target="../ink/ink13.xml"/></Relationships>
</file>

<file path=ppt/slides/_rels/slide18.xml.rels><?xml version="1.0" encoding="UTF-8" standalone="yes"?>
<Relationships xmlns="http://schemas.openxmlformats.org/package/2006/relationships"><Relationship Id="rId8" Type="http://schemas.openxmlformats.org/officeDocument/2006/relationships/image" Target="../media/image15.jpg"/><Relationship Id="rId13" Type="http://schemas.openxmlformats.org/officeDocument/2006/relationships/image" Target="../media/image32.emf"/><Relationship Id="rId3" Type="http://schemas.openxmlformats.org/officeDocument/2006/relationships/image" Target="../media/image10.png"/><Relationship Id="rId7" Type="http://schemas.openxmlformats.org/officeDocument/2006/relationships/image" Target="../media/image14.jpg"/><Relationship Id="rId12" Type="http://schemas.openxmlformats.org/officeDocument/2006/relationships/customXml" Target="../ink/ink14.xml"/><Relationship Id="rId2" Type="http://schemas.openxmlformats.org/officeDocument/2006/relationships/notesSlide" Target="../notesSlides/notesSlide11.xml"/><Relationship Id="rId1" Type="http://schemas.openxmlformats.org/officeDocument/2006/relationships/slideLayout" Target="../slideLayouts/slideLayout37.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jpg"/><Relationship Id="rId4" Type="http://schemas.openxmlformats.org/officeDocument/2006/relationships/image" Target="../media/image11.png"/><Relationship Id="rId9" Type="http://schemas.openxmlformats.org/officeDocument/2006/relationships/image" Target="../media/image16.jpg"/></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37.xml"/><Relationship Id="rId5" Type="http://schemas.openxmlformats.org/officeDocument/2006/relationships/image" Target="../media/image34.emf"/><Relationship Id="rId4" Type="http://schemas.openxmlformats.org/officeDocument/2006/relationships/customXml" Target="../ink/ink15.xml"/></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7.emf"/></Relationships>
</file>

<file path=ppt/slides/_rels/slide20.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20.jpg"/><Relationship Id="rId1" Type="http://schemas.openxmlformats.org/officeDocument/2006/relationships/slideLayout" Target="../slideLayouts/slideLayout37.xml"/><Relationship Id="rId4" Type="http://schemas.openxmlformats.org/officeDocument/2006/relationships/image" Target="../media/image36.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7.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43.emf"/><Relationship Id="rId4" Type="http://schemas.openxmlformats.org/officeDocument/2006/relationships/image" Target="../media/image22.png"/><Relationship Id="rId9" Type="http://schemas.openxmlformats.org/officeDocument/2006/relationships/customXml" Target="../ink/ink17.xml"/></Relationships>
</file>

<file path=ppt/slides/_rels/slide2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customXml" Target="../ink/ink18.xml"/><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27.emf"/><Relationship Id="rId1" Type="http://schemas.openxmlformats.org/officeDocument/2006/relationships/slideLayout" Target="../slideLayouts/slideLayout43.xml"/><Relationship Id="rId4" Type="http://schemas.openxmlformats.org/officeDocument/2006/relationships/image" Target="../media/image46.emf"/></Relationships>
</file>

<file path=ppt/slides/_rels/slide2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customXml" Target="../ink/ink20.xml"/><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51.emf"/><Relationship Id="rId2" Type="http://schemas.openxmlformats.org/officeDocument/2006/relationships/notesSlide" Target="../notesSlides/notesSlide15.xml"/><Relationship Id="rId1" Type="http://schemas.openxmlformats.org/officeDocument/2006/relationships/slideLayout" Target="../slideLayouts/slideLayout43.xml"/><Relationship Id="rId6" Type="http://schemas.openxmlformats.org/officeDocument/2006/relationships/customXml" Target="../ink/ink21.xml"/><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37.xml"/><Relationship Id="rId5" Type="http://schemas.openxmlformats.org/officeDocument/2006/relationships/image" Target="../media/image53.emf"/><Relationship Id="rId4" Type="http://schemas.openxmlformats.org/officeDocument/2006/relationships/customXml" Target="../ink/ink22.xml"/></Relationships>
</file>

<file path=ppt/slides/_rels/slide29.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customXml" Target="../ink/ink23.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7.xml"/><Relationship Id="rId1" Type="http://schemas.openxmlformats.org/officeDocument/2006/relationships/vmlDrawing" Target="../drawings/vmlDrawing1.vml"/><Relationship Id="rId4" Type="http://schemas.openxmlformats.org/officeDocument/2006/relationships/image" Target="../media/image7.wmf"/></Relationships>
</file>

<file path=ppt/slides/_rels/slide3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customXml" Target="../ink/ink24.xml"/><Relationship Id="rId1" Type="http://schemas.openxmlformats.org/officeDocument/2006/relationships/slideLayout" Target="../slideLayouts/slideLayout44.xml"/></Relationships>
</file>

<file path=ppt/slides/_rels/slide3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customXml" Target="../ink/ink25.xml"/><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3.xml"/><Relationship Id="rId5" Type="http://schemas.openxmlformats.org/officeDocument/2006/relationships/image" Target="../media/image59.emf"/><Relationship Id="rId4" Type="http://schemas.openxmlformats.org/officeDocument/2006/relationships/customXml" Target="../ink/ink26.xml"/></Relationships>
</file>

<file path=ppt/slides/_rels/slide33.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customXml" Target="../ink/ink27.xml"/><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9.png"/><Relationship Id="rId7"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44.xml"/><Relationship Id="rId6" Type="http://schemas.openxmlformats.org/officeDocument/2006/relationships/image" Target="../media/image36.png"/><Relationship Id="rId11" Type="http://schemas.openxmlformats.org/officeDocument/2006/relationships/image" Target="../media/image67.emf"/><Relationship Id="rId5" Type="http://schemas.openxmlformats.org/officeDocument/2006/relationships/image" Target="../media/image35.png"/><Relationship Id="rId10" Type="http://schemas.openxmlformats.org/officeDocument/2006/relationships/customXml" Target="../ink/ink28.xml"/><Relationship Id="rId4" Type="http://schemas.openxmlformats.org/officeDocument/2006/relationships/image" Target="../media/image30.png"/><Relationship Id="rId9"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customXml" Target="../ink/ink29.xml"/><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customXml" Target="../ink/ink30.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image" Target="../media/image70.emf"/><Relationship Id="rId2" Type="http://schemas.openxmlformats.org/officeDocument/2006/relationships/notesSlide" Target="../notesSlides/notesSlide17.xml"/><Relationship Id="rId1" Type="http://schemas.openxmlformats.org/officeDocument/2006/relationships/slideLayout" Target="../slideLayouts/slideLayout44.xml"/><Relationship Id="rId6" Type="http://schemas.openxmlformats.org/officeDocument/2006/relationships/image" Target="../media/image35.png"/><Relationship Id="rId11" Type="http://schemas.openxmlformats.org/officeDocument/2006/relationships/customXml" Target="../ink/ink31.xml"/><Relationship Id="rId5" Type="http://schemas.openxmlformats.org/officeDocument/2006/relationships/image" Target="../media/image30.png"/><Relationship Id="rId10" Type="http://schemas.openxmlformats.org/officeDocument/2006/relationships/image" Target="../media/image39.png"/><Relationship Id="rId4" Type="http://schemas.openxmlformats.org/officeDocument/2006/relationships/image" Target="../media/image29.png"/><Relationship Id="rId9"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notesSlide" Target="../notesSlides/notesSlide18.xml"/><Relationship Id="rId1" Type="http://schemas.openxmlformats.org/officeDocument/2006/relationships/slideLayout" Target="../slideLayouts/slideLayout37.xml"/><Relationship Id="rId4" Type="http://schemas.openxmlformats.org/officeDocument/2006/relationships/image" Target="../media/image71.emf"/></Relationships>
</file>

<file path=ppt/slides/_rels/slide39.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image" Target="../media/image40.jpeg"/><Relationship Id="rId1" Type="http://schemas.openxmlformats.org/officeDocument/2006/relationships/slideLayout" Target="../slideLayouts/slideLayout37.xml"/><Relationship Id="rId4" Type="http://schemas.openxmlformats.org/officeDocument/2006/relationships/image" Target="../media/image73.emf"/></Relationships>
</file>

<file path=ppt/slides/_rels/slide4.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2.xml"/><Relationship Id="rId1" Type="http://schemas.openxmlformats.org/officeDocument/2006/relationships/slideLayout" Target="../slideLayouts/slideLayout37.xml"/><Relationship Id="rId4" Type="http://schemas.openxmlformats.org/officeDocument/2006/relationships/image" Target="../media/image9.emf"/></Relationships>
</file>

<file path=ppt/slides/_rels/slide40.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customXml" Target="../ink/ink34.xml"/><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customXml" Target="../ink/ink35.xml"/><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customXml" Target="../ink/ink36.xml"/><Relationship Id="rId1" Type="http://schemas.openxmlformats.org/officeDocument/2006/relationships/slideLayout" Target="../slideLayouts/slideLayout44.xml"/></Relationships>
</file>

<file path=ppt/slides/_rels/slide43.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notesSlide" Target="../notesSlides/notesSlide19.xml"/><Relationship Id="rId1" Type="http://schemas.openxmlformats.org/officeDocument/2006/relationships/slideLayout" Target="../slideLayouts/slideLayout37.xml"/><Relationship Id="rId4" Type="http://schemas.openxmlformats.org/officeDocument/2006/relationships/image" Target="../media/image77.emf"/></Relationships>
</file>

<file path=ppt/slides/_rels/slide44.xml.rels><?xml version="1.0" encoding="UTF-8" standalone="yes"?>
<Relationships xmlns="http://schemas.openxmlformats.org/package/2006/relationships"><Relationship Id="rId3" Type="http://schemas.openxmlformats.org/officeDocument/2006/relationships/customXml" Target="../ink/ink38.xml"/><Relationship Id="rId2" Type="http://schemas.openxmlformats.org/officeDocument/2006/relationships/notesSlide" Target="../notesSlides/notesSlide20.xml"/><Relationship Id="rId1" Type="http://schemas.openxmlformats.org/officeDocument/2006/relationships/slideLayout" Target="../slideLayouts/slideLayout37.xml"/><Relationship Id="rId4" Type="http://schemas.openxmlformats.org/officeDocument/2006/relationships/image" Target="../media/image78.emf"/></Relationships>
</file>

<file path=ppt/slides/_rels/slide4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3" Type="http://schemas.openxmlformats.org/officeDocument/2006/relationships/image" Target="../media/image41.png"/><Relationship Id="rId21" Type="http://schemas.openxmlformats.org/officeDocument/2006/relationships/customXml" Target="../ink/ink39.xml"/><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notesSlide" Target="../notesSlides/notesSlide21.xml"/><Relationship Id="rId16" Type="http://schemas.openxmlformats.org/officeDocument/2006/relationships/image" Target="../media/image54.png"/><Relationship Id="rId20" Type="http://schemas.openxmlformats.org/officeDocument/2006/relationships/image" Target="../media/image58.png"/><Relationship Id="rId1" Type="http://schemas.openxmlformats.org/officeDocument/2006/relationships/slideLayout" Target="../slideLayouts/slideLayout37.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png"/><Relationship Id="rId19" Type="http://schemas.openxmlformats.org/officeDocument/2006/relationships/image" Target="../media/image57.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 Id="rId22" Type="http://schemas.openxmlformats.org/officeDocument/2006/relationships/image" Target="../media/image97.emf"/></Relationships>
</file>

<file path=ppt/slides/_rels/slide4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22.xml"/><Relationship Id="rId1" Type="http://schemas.openxmlformats.org/officeDocument/2006/relationships/slideLayout" Target="../slideLayouts/slideLayout37.xml"/><Relationship Id="rId5" Type="http://schemas.openxmlformats.org/officeDocument/2006/relationships/image" Target="../media/image99.emf"/><Relationship Id="rId4" Type="http://schemas.openxmlformats.org/officeDocument/2006/relationships/customXml" Target="../ink/ink4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4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3.xml"/><Relationship Id="rId1" Type="http://schemas.openxmlformats.org/officeDocument/2006/relationships/slideLayout" Target="../slideLayouts/slideLayout51.xml"/><Relationship Id="rId4" Type="http://schemas.openxmlformats.org/officeDocument/2006/relationships/image" Target="../media/image10.emf"/></Relationships>
</file>

<file path=ppt/slides/_rels/slide50.xml.rels><?xml version="1.0" encoding="UTF-8" standalone="yes"?>
<Relationships xmlns="http://schemas.openxmlformats.org/package/2006/relationships"><Relationship Id="rId3" Type="http://schemas.openxmlformats.org/officeDocument/2006/relationships/image" Target="file:///E:\pedro\part1\image10.jpg" TargetMode="External"/><Relationship Id="rId2" Type="http://schemas.openxmlformats.org/officeDocument/2006/relationships/image" Target="../media/image63.jpeg"/><Relationship Id="rId1" Type="http://schemas.openxmlformats.org/officeDocument/2006/relationships/slideLayout" Target="../slideLayouts/slideLayout37.xml"/><Relationship Id="rId5" Type="http://schemas.openxmlformats.org/officeDocument/2006/relationships/image" Target="../media/image102.emf"/><Relationship Id="rId4" Type="http://schemas.openxmlformats.org/officeDocument/2006/relationships/customXml" Target="../ink/ink41.xml"/></Relationships>
</file>

<file path=ppt/slides/_rels/slide51.xml.rels><?xml version="1.0" encoding="UTF-8" standalone="yes"?>
<Relationships xmlns="http://schemas.openxmlformats.org/package/2006/relationships"><Relationship Id="rId3" Type="http://schemas.openxmlformats.org/officeDocument/2006/relationships/customXml" Target="../ink/ink42.xml"/><Relationship Id="rId2" Type="http://schemas.openxmlformats.org/officeDocument/2006/relationships/notesSlide" Target="../notesSlides/notesSlide25.xml"/><Relationship Id="rId1" Type="http://schemas.openxmlformats.org/officeDocument/2006/relationships/slideLayout" Target="../slideLayouts/slideLayout37.xml"/><Relationship Id="rId4" Type="http://schemas.openxmlformats.org/officeDocument/2006/relationships/image" Target="../media/image103.emf"/></Relationships>
</file>

<file path=ppt/slides/_rels/slide52.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customXml" Target="../ink/ink43.xml"/><Relationship Id="rId1" Type="http://schemas.openxmlformats.org/officeDocument/2006/relationships/slideLayout" Target="../slideLayouts/slideLayout37.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7.xml"/><Relationship Id="rId1" Type="http://schemas.openxmlformats.org/officeDocument/2006/relationships/vmlDrawing" Target="../drawings/vmlDrawing2.vml"/><Relationship Id="rId6" Type="http://schemas.openxmlformats.org/officeDocument/2006/relationships/image" Target="../media/image106.emf"/><Relationship Id="rId5" Type="http://schemas.openxmlformats.org/officeDocument/2006/relationships/customXml" Target="../ink/ink44.xml"/><Relationship Id="rId4" Type="http://schemas.openxmlformats.org/officeDocument/2006/relationships/image" Target="../media/image64.wmf"/></Relationships>
</file>

<file path=ppt/slides/_rels/slide54.xml.rels><?xml version="1.0" encoding="UTF-8" standalone="yes"?>
<Relationships xmlns="http://schemas.openxmlformats.org/package/2006/relationships"><Relationship Id="rId8" Type="http://schemas.openxmlformats.org/officeDocument/2006/relationships/customXml" Target="../ink/ink45.xml"/><Relationship Id="rId3" Type="http://schemas.openxmlformats.org/officeDocument/2006/relationships/image" Target="../media/image66.png"/><Relationship Id="rId7" Type="http://schemas.openxmlformats.org/officeDocument/2006/relationships/image" Target="../media/image65.wmf"/><Relationship Id="rId2" Type="http://schemas.openxmlformats.org/officeDocument/2006/relationships/slideLayout" Target="../slideLayouts/slideLayout50.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67.png"/><Relationship Id="rId4" Type="http://schemas.openxmlformats.org/officeDocument/2006/relationships/oleObject" Target="../embeddings/oleObject3.bin"/><Relationship Id="rId9" Type="http://schemas.openxmlformats.org/officeDocument/2006/relationships/image" Target="../media/image110.emf"/></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114.emf"/><Relationship Id="rId2" Type="http://schemas.openxmlformats.org/officeDocument/2006/relationships/notesSlide" Target="../notesSlides/notesSlide26.xml"/><Relationship Id="rId1" Type="http://schemas.openxmlformats.org/officeDocument/2006/relationships/slideLayout" Target="../slideLayouts/slideLayout37.xml"/><Relationship Id="rId6" Type="http://schemas.openxmlformats.org/officeDocument/2006/relationships/customXml" Target="../ink/ink46.xml"/><Relationship Id="rId5" Type="http://schemas.openxmlformats.org/officeDocument/2006/relationships/image" Target="../media/image79.emf"/><Relationship Id="rId4" Type="http://schemas.openxmlformats.org/officeDocument/2006/relationships/image" Target="../media/image72.emf"/></Relationships>
</file>

<file path=ppt/slides/_rels/slide56.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27.xml"/><Relationship Id="rId1" Type="http://schemas.openxmlformats.org/officeDocument/2006/relationships/slideLayout" Target="../slideLayouts/slideLayout37.xml"/><Relationship Id="rId5" Type="http://schemas.openxmlformats.org/officeDocument/2006/relationships/image" Target="../media/image116.emf"/><Relationship Id="rId4" Type="http://schemas.openxmlformats.org/officeDocument/2006/relationships/customXml" Target="../ink/ink47.xml"/></Relationships>
</file>

<file path=ppt/slides/_rels/slide57.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28.xml"/><Relationship Id="rId1" Type="http://schemas.openxmlformats.org/officeDocument/2006/relationships/slideLayout" Target="../slideLayouts/slideLayout37.xml"/><Relationship Id="rId5" Type="http://schemas.openxmlformats.org/officeDocument/2006/relationships/image" Target="../media/image118.emf"/><Relationship Id="rId4" Type="http://schemas.openxmlformats.org/officeDocument/2006/relationships/customXml" Target="../ink/ink48.xml"/></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9.xml"/><Relationship Id="rId1" Type="http://schemas.openxmlformats.org/officeDocument/2006/relationships/slideLayout" Target="../slideLayouts/slideLayout52.xml"/><Relationship Id="rId6" Type="http://schemas.openxmlformats.org/officeDocument/2006/relationships/image" Target="../media/image121.emf"/><Relationship Id="rId5" Type="http://schemas.openxmlformats.org/officeDocument/2006/relationships/customXml" Target="../ink/ink49.xml"/><Relationship Id="rId4" Type="http://schemas.openxmlformats.org/officeDocument/2006/relationships/image" Target="../media/image83.png"/></Relationships>
</file>

<file path=ppt/slides/_rels/slide59.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30.xml"/><Relationship Id="rId1" Type="http://schemas.openxmlformats.org/officeDocument/2006/relationships/slideLayout" Target="../slideLayouts/slideLayout37.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s>
</file>

<file path=ppt/slides/_rels/slide6.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4.xml"/><Relationship Id="rId1" Type="http://schemas.openxmlformats.org/officeDocument/2006/relationships/slideLayout" Target="../slideLayouts/slideLayout37.xml"/><Relationship Id="rId4" Type="http://schemas.openxmlformats.org/officeDocument/2006/relationships/image" Target="../media/image11.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7.xml"/></Relationships>
</file>

<file path=ppt/slides/_rels/slide61.xml.rels><?xml version="1.0" encoding="UTF-8" standalone="yes"?>
<Relationships xmlns="http://schemas.openxmlformats.org/package/2006/relationships"><Relationship Id="rId8" Type="http://schemas.openxmlformats.org/officeDocument/2006/relationships/image" Target="../media/image93.wmf"/><Relationship Id="rId3" Type="http://schemas.openxmlformats.org/officeDocument/2006/relationships/notesSlide" Target="../notesSlides/notesSlide32.xml"/><Relationship Id="rId7" Type="http://schemas.openxmlformats.org/officeDocument/2006/relationships/oleObject" Target="../embeddings/oleObject6.bin"/><Relationship Id="rId2" Type="http://schemas.openxmlformats.org/officeDocument/2006/relationships/slideLayout" Target="../slideLayouts/slideLayout50.xml"/><Relationship Id="rId1" Type="http://schemas.openxmlformats.org/officeDocument/2006/relationships/vmlDrawing" Target="../drawings/vmlDrawing4.vml"/><Relationship Id="rId6" Type="http://schemas.openxmlformats.org/officeDocument/2006/relationships/image" Target="../media/image92.wmf"/><Relationship Id="rId5" Type="http://schemas.openxmlformats.org/officeDocument/2006/relationships/oleObject" Target="../embeddings/oleObject5.bin"/><Relationship Id="rId4" Type="http://schemas.openxmlformats.org/officeDocument/2006/relationships/image" Target="../media/image94.png"/></Relationships>
</file>

<file path=ppt/slides/_rels/slide62.xml.rels><?xml version="1.0" encoding="UTF-8" standalone="yes"?>
<Relationships xmlns="http://schemas.openxmlformats.org/package/2006/relationships"><Relationship Id="rId3" Type="http://schemas.openxmlformats.org/officeDocument/2006/relationships/customXml" Target="../ink/ink50.xml"/><Relationship Id="rId2" Type="http://schemas.openxmlformats.org/officeDocument/2006/relationships/notesSlide" Target="../notesSlides/notesSlide33.xml"/><Relationship Id="rId1" Type="http://schemas.openxmlformats.org/officeDocument/2006/relationships/slideLayout" Target="../slideLayouts/slideLayout37.xml"/><Relationship Id="rId4" Type="http://schemas.openxmlformats.org/officeDocument/2006/relationships/image" Target="../media/image133.emf"/></Relationships>
</file>

<file path=ppt/slides/_rels/slide63.xml.rels><?xml version="1.0" encoding="UTF-8" standalone="yes"?>
<Relationships xmlns="http://schemas.openxmlformats.org/package/2006/relationships"><Relationship Id="rId3" Type="http://schemas.openxmlformats.org/officeDocument/2006/relationships/customXml" Target="../ink/ink51.xml"/><Relationship Id="rId2" Type="http://schemas.openxmlformats.org/officeDocument/2006/relationships/notesSlide" Target="../notesSlides/notesSlide34.xml"/><Relationship Id="rId1" Type="http://schemas.openxmlformats.org/officeDocument/2006/relationships/slideLayout" Target="../slideLayouts/slideLayout37.xml"/><Relationship Id="rId6" Type="http://schemas.openxmlformats.org/officeDocument/2006/relationships/image" Target="../media/image95.emf"/><Relationship Id="rId5" Type="http://schemas.openxmlformats.org/officeDocument/2006/relationships/customXml" Target="../ink/ink52.xml"/><Relationship Id="rId4" Type="http://schemas.openxmlformats.org/officeDocument/2006/relationships/image" Target="../media/image134.emf"/></Relationships>
</file>

<file path=ppt/slides/_rels/slide64.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6.emf"/><Relationship Id="rId1" Type="http://schemas.openxmlformats.org/officeDocument/2006/relationships/slideLayout" Target="../slideLayouts/slideLayout37.xml"/><Relationship Id="rId6" Type="http://schemas.openxmlformats.org/officeDocument/2006/relationships/image" Target="../media/image101.emf"/><Relationship Id="rId5" Type="http://schemas.openxmlformats.org/officeDocument/2006/relationships/customXml" Target="../ink/ink53.xml"/><Relationship Id="rId4" Type="http://schemas.openxmlformats.org/officeDocument/2006/relationships/image" Target="../media/image100.emf"/></Relationships>
</file>

<file path=ppt/slides/_rels/slide65.xml.rels><?xml version="1.0" encoding="UTF-8" standalone="yes"?>
<Relationships xmlns="http://schemas.openxmlformats.org/package/2006/relationships"><Relationship Id="rId3" Type="http://schemas.openxmlformats.org/officeDocument/2006/relationships/customXml" Target="../ink/ink54.xml"/><Relationship Id="rId2" Type="http://schemas.openxmlformats.org/officeDocument/2006/relationships/notesSlide" Target="../notesSlides/notesSlide35.xml"/><Relationship Id="rId1" Type="http://schemas.openxmlformats.org/officeDocument/2006/relationships/slideLayout" Target="../slideLayouts/slideLayout37.xml"/><Relationship Id="rId4" Type="http://schemas.openxmlformats.org/officeDocument/2006/relationships/image" Target="../media/image105.emf"/></Relationships>
</file>

<file path=ppt/slides/_rels/slide66.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notesSlide" Target="../notesSlides/notesSlide36.xml"/><Relationship Id="rId1" Type="http://schemas.openxmlformats.org/officeDocument/2006/relationships/slideLayout" Target="../slideLayouts/slideLayout37.xml"/><Relationship Id="rId6" Type="http://schemas.openxmlformats.org/officeDocument/2006/relationships/image" Target="../media/image109.emf"/><Relationship Id="rId5" Type="http://schemas.openxmlformats.org/officeDocument/2006/relationships/customXml" Target="../ink/ink55.xml"/><Relationship Id="rId4" Type="http://schemas.openxmlformats.org/officeDocument/2006/relationships/image" Target="../media/image108.emf"/></Relationships>
</file>

<file path=ppt/slides/_rels/slide67.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11.emf"/><Relationship Id="rId1" Type="http://schemas.openxmlformats.org/officeDocument/2006/relationships/slideLayout" Target="../slideLayouts/slideLayout37.xml"/><Relationship Id="rId6" Type="http://schemas.openxmlformats.org/officeDocument/2006/relationships/image" Target="../media/image115.emf"/><Relationship Id="rId5" Type="http://schemas.openxmlformats.org/officeDocument/2006/relationships/customXml" Target="../ink/ink56.xml"/><Relationship Id="rId4" Type="http://schemas.openxmlformats.org/officeDocument/2006/relationships/image" Target="../media/image113.emf"/></Relationships>
</file>

<file path=ppt/slides/_rels/slide68.xml.rels><?xml version="1.0" encoding="UTF-8" standalone="yes"?>
<Relationships xmlns="http://schemas.openxmlformats.org/package/2006/relationships"><Relationship Id="rId3" Type="http://schemas.openxmlformats.org/officeDocument/2006/relationships/customXml" Target="../ink/ink57.xml"/><Relationship Id="rId2" Type="http://schemas.openxmlformats.org/officeDocument/2006/relationships/notesSlide" Target="../notesSlides/notesSlide37.xml"/><Relationship Id="rId1" Type="http://schemas.openxmlformats.org/officeDocument/2006/relationships/slideLayout" Target="../slideLayouts/slideLayout37.xml"/><Relationship Id="rId4" Type="http://schemas.openxmlformats.org/officeDocument/2006/relationships/image" Target="../media/image117.emf"/></Relationships>
</file>

<file path=ppt/slides/_rels/slide69.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png"/><Relationship Id="rId1" Type="http://schemas.openxmlformats.org/officeDocument/2006/relationships/slideLayout" Target="../slideLayouts/slideLayout37.xml"/><Relationship Id="rId5" Type="http://schemas.openxmlformats.org/officeDocument/2006/relationships/image" Target="../media/image120.emf"/><Relationship Id="rId4" Type="http://schemas.openxmlformats.org/officeDocument/2006/relationships/customXml" Target="../ink/ink58.xml"/></Relationships>
</file>

<file path=ppt/slides/_rels/slide7.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5.xml"/><Relationship Id="rId1" Type="http://schemas.openxmlformats.org/officeDocument/2006/relationships/slideLayout" Target="../slideLayouts/slideLayout44.xml"/><Relationship Id="rId4" Type="http://schemas.openxmlformats.org/officeDocument/2006/relationships/image" Target="../media/image12.emf"/></Relationships>
</file>

<file path=ppt/slides/_rels/slide70.xml.rels><?xml version="1.0" encoding="UTF-8" standalone="yes"?>
<Relationships xmlns="http://schemas.openxmlformats.org/package/2006/relationships"><Relationship Id="rId3" Type="http://schemas.openxmlformats.org/officeDocument/2006/relationships/customXml" Target="../ink/ink59.xml"/><Relationship Id="rId2" Type="http://schemas.openxmlformats.org/officeDocument/2006/relationships/notesSlide" Target="../notesSlides/notesSlide38.xml"/><Relationship Id="rId1" Type="http://schemas.openxmlformats.org/officeDocument/2006/relationships/slideLayout" Target="../slideLayouts/slideLayout37.xml"/><Relationship Id="rId4" Type="http://schemas.openxmlformats.org/officeDocument/2006/relationships/image" Target="../media/image122.emf"/></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7.xml"/></Relationships>
</file>

<file path=ppt/slides/_rels/slide7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1.xml"/><Relationship Id="rId1" Type="http://schemas.openxmlformats.org/officeDocument/2006/relationships/slideLayout" Target="../slideLayouts/slideLayout37.xml"/><Relationship Id="rId6" Type="http://schemas.openxmlformats.org/officeDocument/2006/relationships/image" Target="../media/image125.emf"/><Relationship Id="rId5" Type="http://schemas.openxmlformats.org/officeDocument/2006/relationships/customXml" Target="../ink/ink60.xml"/><Relationship Id="rId4" Type="http://schemas.openxmlformats.org/officeDocument/2006/relationships/image" Target="../media/image12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customXml" Target="../ink/ink6.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362200" y="3810000"/>
            <a:ext cx="6172200" cy="1524000"/>
          </a:xfrm>
        </p:spPr>
        <p:txBody>
          <a:bodyPr/>
          <a:lstStyle/>
          <a:p>
            <a:pPr eaLnBrk="1" fontAlgn="auto" hangingPunct="1">
              <a:spcAft>
                <a:spcPts val="0"/>
              </a:spcAft>
              <a:defRPr/>
            </a:pPr>
            <a:r>
              <a:rPr lang="en-US" sz="4000" dirty="0" err="1">
                <a:latin typeface="Times New Roman" panose="02020603050405020304" pitchFamily="18" charset="0"/>
                <a:cs typeface="Times New Roman" panose="02020603050405020304" pitchFamily="18" charset="0"/>
              </a:rPr>
              <a:t>M.Tech</a:t>
            </a:r>
            <a:r>
              <a:rPr lang="en-US" sz="4000" dirty="0">
                <a:latin typeface="Times New Roman" panose="02020603050405020304" pitchFamily="18" charset="0"/>
                <a:cs typeface="Times New Roman" panose="02020603050405020304" pitchFamily="18" charset="0"/>
              </a:rPr>
              <a:t> DSE</a:t>
            </a:r>
            <a:br>
              <a:rPr lang="en-US" sz="4000" dirty="0">
                <a:latin typeface="Times New Roman" panose="02020603050405020304" pitchFamily="18" charset="0"/>
                <a:cs typeface="Times New Roman" panose="02020603050405020304" pitchFamily="18" charset="0"/>
              </a:rPr>
            </a:br>
            <a:r>
              <a:rPr lang="en-US" sz="4000" dirty="0" smtClean="0">
                <a:latin typeface="Times New Roman" panose="02020603050405020304" pitchFamily="18" charset="0"/>
                <a:cs typeface="Times New Roman" panose="02020603050405020304" pitchFamily="18" charset="0"/>
              </a:rPr>
              <a:t>Machine Learning</a:t>
            </a:r>
            <a:br>
              <a:rPr lang="en-US" sz="4000" dirty="0" smtClean="0">
                <a:latin typeface="Times New Roman" panose="02020603050405020304" pitchFamily="18" charset="0"/>
                <a:cs typeface="Times New Roman" panose="02020603050405020304" pitchFamily="18" charset="0"/>
              </a:rPr>
            </a:br>
            <a:endParaRPr lang="en-US" sz="4000" dirty="0">
              <a:latin typeface="Times New Roman" panose="02020603050405020304" pitchFamily="18" charset="0"/>
              <a:cs typeface="Times New Roman" panose="02020603050405020304" pitchFamily="18" charset="0"/>
            </a:endParaRPr>
          </a:p>
        </p:txBody>
      </p:sp>
      <p:sp>
        <p:nvSpPr>
          <p:cNvPr id="14339" name="Content Placeholder 5"/>
          <p:cNvSpPr>
            <a:spLocks noGrp="1"/>
          </p:cNvSpPr>
          <p:nvPr>
            <p:ph sz="quarter" idx="13"/>
          </p:nvPr>
        </p:nvSpPr>
        <p:spPr/>
        <p:txBody>
          <a:bodyPr/>
          <a:lstStyle/>
          <a:p>
            <a:pPr eaLnBrk="1" hangingPunct="1">
              <a:spcBef>
                <a:spcPct val="0"/>
              </a:spcBef>
            </a:pPr>
            <a:r>
              <a:rPr lang="en-US" sz="2000" i="1" dirty="0" smtClean="0">
                <a:latin typeface="Times New Roman" pitchFamily="18" charset="0"/>
                <a:cs typeface="Times New Roman" pitchFamily="18" charset="0"/>
              </a:rPr>
              <a:t>Dr. </a:t>
            </a:r>
            <a:r>
              <a:rPr lang="en-US" sz="2000" i="1" dirty="0" err="1" smtClean="0">
                <a:latin typeface="Times New Roman" pitchFamily="18" charset="0"/>
                <a:cs typeface="Times New Roman" pitchFamily="18" charset="0"/>
              </a:rPr>
              <a:t>Monali</a:t>
            </a:r>
            <a:r>
              <a:rPr lang="en-US" sz="2000" i="1" dirty="0" smtClean="0">
                <a:latin typeface="Times New Roman" pitchFamily="18" charset="0"/>
                <a:cs typeface="Times New Roman" pitchFamily="18" charset="0"/>
              </a:rPr>
              <a:t> </a:t>
            </a:r>
            <a:r>
              <a:rPr lang="en-US" sz="2000" i="1" dirty="0" err="1" smtClean="0">
                <a:latin typeface="Times New Roman" pitchFamily="18" charset="0"/>
                <a:cs typeface="Times New Roman" pitchFamily="18" charset="0"/>
              </a:rPr>
              <a:t>Mavani</a:t>
            </a:r>
            <a:endParaRPr lang="en-US" sz="2000" i="1" dirty="0">
              <a:latin typeface="Times New Roman" pitchFamily="18" charset="0"/>
              <a:cs typeface="Times New Roman" pitchFamily="18" charset="0"/>
            </a:endParaRPr>
          </a:p>
        </p:txBody>
      </p:sp>
      <p:sp>
        <p:nvSpPr>
          <p:cNvPr id="6" name="TextBox 5"/>
          <p:cNvSpPr txBox="1"/>
          <p:nvPr/>
        </p:nvSpPr>
        <p:spPr>
          <a:xfrm>
            <a:off x="1555" y="6400800"/>
            <a:ext cx="8786380" cy="553998"/>
          </a:xfrm>
          <a:prstGeom prst="rect">
            <a:avLst/>
          </a:prstGeom>
          <a:noFill/>
        </p:spPr>
        <p:txBody>
          <a:bodyPr wrap="none" rtlCol="0">
            <a:spAutoFit/>
          </a:bodyPr>
          <a:lstStyle/>
          <a:p>
            <a:r>
              <a:rPr lang="en-US" sz="1000" b="1" dirty="0" smtClean="0"/>
              <a:t>Source: “</a:t>
            </a:r>
            <a:r>
              <a:rPr lang="en-US" altLang="en-US" sz="1000" dirty="0" smtClean="0"/>
              <a:t>Introduction </a:t>
            </a:r>
            <a:r>
              <a:rPr lang="en-US" altLang="en-US" sz="1000" dirty="0"/>
              <a:t>to Machine Learning, 2</a:t>
            </a:r>
            <a:r>
              <a:rPr lang="en-US" altLang="en-US" sz="1000" baseline="30000" dirty="0"/>
              <a:t>nd</a:t>
            </a:r>
            <a:r>
              <a:rPr lang="en-US" altLang="en-US" sz="1000" dirty="0"/>
              <a:t> edition, </a:t>
            </a:r>
            <a:r>
              <a:rPr lang="en-US" altLang="en-US" sz="1000" dirty="0" err="1"/>
              <a:t>Ethem</a:t>
            </a:r>
            <a:r>
              <a:rPr lang="en-US" altLang="en-US" sz="1000" dirty="0"/>
              <a:t> </a:t>
            </a:r>
            <a:r>
              <a:rPr lang="en-US" altLang="en-US" sz="1000" dirty="0" err="1" smtClean="0"/>
              <a:t>Alpaydin</a:t>
            </a:r>
            <a:r>
              <a:rPr lang="en-US" altLang="en-US" sz="1000" dirty="0" smtClean="0"/>
              <a:t> </a:t>
            </a:r>
            <a:r>
              <a:rPr lang="en-IN" altLang="en-US" sz="1000" dirty="0" smtClean="0"/>
              <a:t>, “Machine Learning”,</a:t>
            </a:r>
            <a:r>
              <a:rPr lang="en-IN" altLang="en-US" sz="1000" dirty="0"/>
              <a:t> Tom M. </a:t>
            </a:r>
            <a:r>
              <a:rPr lang="en-IN" altLang="en-US" sz="1000" dirty="0" smtClean="0"/>
              <a:t>Mitchell, </a:t>
            </a:r>
            <a:r>
              <a:rPr lang="en-US" sz="1000" dirty="0">
                <a:ea typeface="Trebuchet MS"/>
                <a:cs typeface="Trebuchet MS"/>
              </a:rPr>
              <a:t>Slides of </a:t>
            </a:r>
            <a:r>
              <a:rPr lang="en-US" sz="1000" dirty="0">
                <a:ea typeface="Trebuchet MS"/>
                <a:cs typeface="Trebuchet MS"/>
                <a:sym typeface="Trebuchet MS"/>
              </a:rPr>
              <a:t>Prof. </a:t>
            </a:r>
            <a:r>
              <a:rPr lang="en-US" sz="1000" dirty="0" err="1">
                <a:ea typeface="Trebuchet MS"/>
                <a:cs typeface="Trebuchet MS"/>
                <a:sym typeface="Trebuchet MS"/>
              </a:rPr>
              <a:t>Chetana</a:t>
            </a:r>
            <a:r>
              <a:rPr lang="en-US" sz="1000" dirty="0">
                <a:ea typeface="Trebuchet MS"/>
                <a:cs typeface="Trebuchet MS"/>
                <a:sym typeface="Trebuchet MS"/>
              </a:rPr>
              <a:t> from BITS </a:t>
            </a:r>
            <a:r>
              <a:rPr lang="en-US" sz="1000" dirty="0" err="1" smtClean="0">
                <a:ea typeface="Trebuchet MS"/>
                <a:cs typeface="Trebuchet MS"/>
                <a:sym typeface="Trebuchet MS"/>
              </a:rPr>
              <a:t>Pilani</a:t>
            </a:r>
            <a:endParaRPr lang="en-US" sz="1000" dirty="0" smtClean="0">
              <a:ea typeface="Trebuchet MS"/>
              <a:cs typeface="Trebuchet MS"/>
              <a:sym typeface="Trebuchet MS"/>
            </a:endParaRPr>
          </a:p>
          <a:p>
            <a:r>
              <a:rPr lang="en-US" sz="1000" dirty="0" smtClean="0">
                <a:ea typeface="Trebuchet MS"/>
                <a:cs typeface="Trebuchet MS"/>
                <a:sym typeface="Trebuchet MS"/>
              </a:rPr>
              <a:t> </a:t>
            </a:r>
            <a:r>
              <a:rPr lang="en-US" sz="1000" dirty="0">
                <a:ea typeface="Trebuchet MS"/>
                <a:cs typeface="Trebuchet MS"/>
                <a:sym typeface="Trebuchet MS"/>
              </a:rPr>
              <a:t>and  many others who made  their course materials freely available online.</a:t>
            </a:r>
          </a:p>
          <a:p>
            <a:endParaRPr lang="en-US" sz="1000" b="1" dirty="0"/>
          </a:p>
        </p:txBody>
      </p:sp>
    </p:spTree>
    <p:extLst>
      <p:ext uri="{BB962C8B-B14F-4D97-AF65-F5344CB8AC3E}">
        <p14:creationId xmlns:p14="http://schemas.microsoft.com/office/powerpoint/2010/main" val="13381469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0" y="472563"/>
            <a:ext cx="9144000" cy="769441"/>
          </a:xfrm>
          <a:noFill/>
          <a:ln w="9525">
            <a:noFill/>
            <a:miter lim="800000"/>
            <a:headEnd/>
            <a:tailEnd/>
          </a:ln>
          <a:effectLst/>
        </p:spPr>
        <p:txBody>
          <a:bodyPr wrap="square" anchor="ctr">
            <a:spAutoFit/>
          </a:bodyPr>
          <a:lstStyle/>
          <a:p>
            <a:pPr fontAlgn="base">
              <a:spcAft>
                <a:spcPct val="0"/>
              </a:spcAft>
            </a:pPr>
            <a:r>
              <a:rPr lang="en-US" sz="4400" b="1" dirty="0">
                <a:ea typeface="+mn-ea"/>
                <a:cs typeface="+mn-cs"/>
              </a:rPr>
              <a:t>A Checker Learning Problem</a:t>
            </a:r>
          </a:p>
        </p:txBody>
      </p:sp>
      <p:sp>
        <p:nvSpPr>
          <p:cNvPr id="17412" name="Rectangle 4"/>
          <p:cNvSpPr>
            <a:spLocks noGrp="1" noChangeArrowheads="1"/>
          </p:cNvSpPr>
          <p:nvPr>
            <p:ph type="body" idx="1"/>
          </p:nvPr>
        </p:nvSpPr>
        <p:spPr>
          <a:xfrm>
            <a:off x="457200" y="1600201"/>
            <a:ext cx="8229600" cy="3048000"/>
          </a:xfrm>
        </p:spPr>
        <p:txBody>
          <a:bodyPr>
            <a:normAutofit/>
          </a:bodyPr>
          <a:lstStyle/>
          <a:p>
            <a:pPr algn="just"/>
            <a:r>
              <a:rPr lang="en-US" sz="2800" b="1" dirty="0"/>
              <a:t>Task T:</a:t>
            </a:r>
            <a:r>
              <a:rPr lang="en-US" sz="2800" dirty="0"/>
              <a:t> Playing Checkers</a:t>
            </a:r>
          </a:p>
          <a:p>
            <a:pPr algn="just"/>
            <a:r>
              <a:rPr lang="en-US" sz="2800" b="1" dirty="0"/>
              <a:t>Performance Measure P:</a:t>
            </a:r>
            <a:r>
              <a:rPr lang="en-US" sz="2800" dirty="0"/>
              <a:t> Percent of games won against opponents</a:t>
            </a:r>
          </a:p>
          <a:p>
            <a:pPr algn="just"/>
            <a:r>
              <a:rPr lang="en-US" sz="2800" b="1" dirty="0"/>
              <a:t>Training Experience E: </a:t>
            </a:r>
            <a:r>
              <a:rPr lang="en-US" sz="2800" dirty="0"/>
              <a:t>To be selected ==&gt; Games Played against itself</a:t>
            </a:r>
          </a:p>
        </p:txBody>
      </p:sp>
      <p:sp>
        <p:nvSpPr>
          <p:cNvPr id="7"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14 May 2022</a:t>
            </a:fld>
            <a:endParaRPr kumimoji="0" lang="en-US" sz="1200" b="1" i="0" u="none" strike="noStrike" kern="1200" cap="none" spc="0" normalizeH="0" baseline="0" noProof="0" dirty="0">
              <a:ln>
                <a:noFill/>
              </a:ln>
              <a:solidFill>
                <a:schemeClr val="tx1"/>
              </a:solidFill>
              <a:effectLst/>
              <a:uLnTx/>
              <a:uFillTx/>
              <a:latin typeface="+mn-lt"/>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112760" y="1824480"/>
              <a:ext cx="3893400" cy="2260800"/>
            </p14:xfrm>
          </p:contentPart>
        </mc:Choice>
        <mc:Fallback xmlns="">
          <p:pic>
            <p:nvPicPr>
              <p:cNvPr id="2" name="Ink 1"/>
              <p:cNvPicPr/>
              <p:nvPr/>
            </p:nvPicPr>
            <p:blipFill>
              <a:blip r:embed="rId3"/>
              <a:stretch>
                <a:fillRect/>
              </a:stretch>
            </p:blipFill>
            <p:spPr>
              <a:xfrm>
                <a:off x="1108440" y="1816560"/>
                <a:ext cx="3905640" cy="2278440"/>
              </a:xfrm>
              <a:prstGeom prst="rect">
                <a:avLst/>
              </a:prstGeom>
            </p:spPr>
          </p:pic>
        </mc:Fallback>
      </mc:AlternateContent>
    </p:spTree>
    <p:extLst>
      <p:ext uri="{BB962C8B-B14F-4D97-AF65-F5344CB8AC3E}">
        <p14:creationId xmlns:p14="http://schemas.microsoft.com/office/powerpoint/2010/main" val="5589313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0" y="134009"/>
            <a:ext cx="9144000" cy="1446550"/>
          </a:xfrm>
          <a:noFill/>
          <a:ln w="9525">
            <a:noFill/>
            <a:miter lim="800000"/>
            <a:headEnd/>
            <a:tailEnd/>
          </a:ln>
          <a:effectLst/>
        </p:spPr>
        <p:txBody>
          <a:bodyPr wrap="square" anchor="ctr">
            <a:spAutoFit/>
          </a:bodyPr>
          <a:lstStyle/>
          <a:p>
            <a:pPr fontAlgn="base">
              <a:spcAft>
                <a:spcPct val="0"/>
              </a:spcAft>
            </a:pPr>
            <a:r>
              <a:rPr lang="en-IN" sz="4400" b="1" dirty="0">
                <a:ea typeface="+mn-ea"/>
                <a:cs typeface="+mn-cs"/>
              </a:rPr>
              <a:t>A handwriting recognition learning problem</a:t>
            </a:r>
            <a:endParaRPr lang="en-US" sz="4400" b="1" dirty="0">
              <a:ea typeface="+mn-ea"/>
              <a:cs typeface="+mn-cs"/>
            </a:endParaRPr>
          </a:p>
        </p:txBody>
      </p:sp>
      <p:sp>
        <p:nvSpPr>
          <p:cNvPr id="17412" name="Rectangle 4"/>
          <p:cNvSpPr>
            <a:spLocks noGrp="1" noChangeArrowheads="1"/>
          </p:cNvSpPr>
          <p:nvPr>
            <p:ph type="body" idx="1"/>
          </p:nvPr>
        </p:nvSpPr>
        <p:spPr>
          <a:xfrm>
            <a:off x="457200" y="1600200"/>
            <a:ext cx="8229600" cy="4114799"/>
          </a:xfrm>
        </p:spPr>
        <p:txBody>
          <a:bodyPr>
            <a:noAutofit/>
          </a:bodyPr>
          <a:lstStyle/>
          <a:p>
            <a:r>
              <a:rPr lang="en-US" sz="2800" b="1" dirty="0"/>
              <a:t>Task T:</a:t>
            </a:r>
            <a:r>
              <a:rPr lang="en-IN" sz="2800" dirty="0"/>
              <a:t> recognizing and classifying handwritten words within images</a:t>
            </a:r>
          </a:p>
          <a:p>
            <a:r>
              <a:rPr lang="en-IN" sz="2800" b="1" dirty="0"/>
              <a:t>Performance measure P</a:t>
            </a:r>
            <a:r>
              <a:rPr lang="en-IN" sz="2800" dirty="0"/>
              <a:t>: percent of words correctly classified</a:t>
            </a:r>
            <a:endParaRPr lang="en-US" sz="2800" dirty="0"/>
          </a:p>
          <a:p>
            <a:r>
              <a:rPr lang="en-US" sz="2800" b="1" dirty="0"/>
              <a:t>Training Experience E: </a:t>
            </a:r>
            <a:r>
              <a:rPr lang="en-IN" sz="2800" dirty="0"/>
              <a:t>a database of handwritten words with given classifications</a:t>
            </a:r>
            <a:endParaRPr lang="en-US" sz="2800" dirty="0"/>
          </a:p>
        </p:txBody>
      </p:sp>
      <p:sp>
        <p:nvSpPr>
          <p:cNvPr id="7"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14 May 2022</a:t>
            </a:fld>
            <a:endParaRPr kumimoji="0" lang="en-US" sz="1200" b="1" i="0" u="none" strike="noStrike" kern="1200" cap="none" spc="0" normalizeH="0" baseline="0" noProof="0" dirty="0">
              <a:ln>
                <a:noFill/>
              </a:ln>
              <a:solidFill>
                <a:schemeClr val="tx1"/>
              </a:solidFill>
              <a:effectLst/>
              <a:uLnTx/>
              <a:uFillTx/>
              <a:latin typeface="+mn-lt"/>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3367440" y="2050200"/>
              <a:ext cx="3857400" cy="2840760"/>
            </p14:xfrm>
          </p:contentPart>
        </mc:Choice>
        <mc:Fallback xmlns="">
          <p:pic>
            <p:nvPicPr>
              <p:cNvPr id="2" name="Ink 1"/>
              <p:cNvPicPr/>
              <p:nvPr/>
            </p:nvPicPr>
            <p:blipFill>
              <a:blip r:embed="rId3"/>
              <a:stretch>
                <a:fillRect/>
              </a:stretch>
            </p:blipFill>
            <p:spPr>
              <a:xfrm>
                <a:off x="3362760" y="2042640"/>
                <a:ext cx="3867840" cy="2856600"/>
              </a:xfrm>
              <a:prstGeom prst="rect">
                <a:avLst/>
              </a:prstGeom>
            </p:spPr>
          </p:pic>
        </mc:Fallback>
      </mc:AlternateContent>
    </p:spTree>
    <p:extLst>
      <p:ext uri="{BB962C8B-B14F-4D97-AF65-F5344CB8AC3E}">
        <p14:creationId xmlns:p14="http://schemas.microsoft.com/office/powerpoint/2010/main" val="2591653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0" y="472563"/>
            <a:ext cx="9144000" cy="769441"/>
          </a:xfrm>
          <a:noFill/>
          <a:ln w="9525">
            <a:noFill/>
            <a:miter lim="800000"/>
            <a:headEnd/>
            <a:tailEnd/>
          </a:ln>
          <a:effectLst/>
        </p:spPr>
        <p:txBody>
          <a:bodyPr wrap="square" anchor="ctr">
            <a:spAutoFit/>
          </a:bodyPr>
          <a:lstStyle/>
          <a:p>
            <a:pPr fontAlgn="base">
              <a:spcAft>
                <a:spcPct val="0"/>
              </a:spcAft>
            </a:pPr>
            <a:r>
              <a:rPr lang="en-IN" sz="4400" b="1" dirty="0">
                <a:ea typeface="+mn-ea"/>
                <a:cs typeface="+mn-cs"/>
              </a:rPr>
              <a:t>A robot driving learning problem</a:t>
            </a:r>
            <a:endParaRPr lang="en-US" sz="4400" b="1" dirty="0">
              <a:ea typeface="+mn-ea"/>
              <a:cs typeface="+mn-cs"/>
            </a:endParaRPr>
          </a:p>
        </p:txBody>
      </p:sp>
      <p:sp>
        <p:nvSpPr>
          <p:cNvPr id="17412" name="Rectangle 4"/>
          <p:cNvSpPr>
            <a:spLocks noGrp="1" noChangeArrowheads="1"/>
          </p:cNvSpPr>
          <p:nvPr>
            <p:ph type="body" idx="1"/>
          </p:nvPr>
        </p:nvSpPr>
        <p:spPr>
          <a:xfrm>
            <a:off x="304800" y="1600200"/>
            <a:ext cx="8610600" cy="4190999"/>
          </a:xfrm>
        </p:spPr>
        <p:txBody>
          <a:bodyPr>
            <a:noAutofit/>
          </a:bodyPr>
          <a:lstStyle/>
          <a:p>
            <a:pPr algn="just"/>
            <a:r>
              <a:rPr lang="en-IN" sz="2800" b="1" dirty="0"/>
              <a:t>Task T:</a:t>
            </a:r>
            <a:r>
              <a:rPr lang="en-IN" sz="2800" dirty="0"/>
              <a:t> driving on public four-lane highways using vision sensors</a:t>
            </a:r>
          </a:p>
          <a:p>
            <a:pPr algn="just"/>
            <a:r>
              <a:rPr lang="en-IN" sz="2800" b="1" dirty="0"/>
              <a:t>Performance measure P: </a:t>
            </a:r>
            <a:r>
              <a:rPr lang="en-IN" sz="2800" dirty="0"/>
              <a:t>average distance travelled before an error (as judged by human)</a:t>
            </a:r>
          </a:p>
          <a:p>
            <a:pPr algn="just"/>
            <a:r>
              <a:rPr lang="en-IN" sz="2800" b="1" dirty="0"/>
              <a:t>Training experience E: </a:t>
            </a:r>
            <a:r>
              <a:rPr lang="en-IN" sz="2800" dirty="0"/>
              <a:t>a sequence of images and steering commands recorded while observing a human driver</a:t>
            </a:r>
            <a:endParaRPr lang="en-US" sz="2800" dirty="0"/>
          </a:p>
        </p:txBody>
      </p:sp>
      <p:sp>
        <p:nvSpPr>
          <p:cNvPr id="7"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14 May 2022</a:t>
            </a:fld>
            <a:endParaRPr kumimoji="0" lang="en-US" sz="1200" b="1" i="0" u="none" strike="noStrike" kern="1200" cap="none" spc="0" normalizeH="0" baseline="0" noProof="0" dirty="0">
              <a:ln>
                <a:noFill/>
              </a:ln>
              <a:solidFill>
                <a:schemeClr val="tx1"/>
              </a:solidFill>
              <a:effectLst/>
              <a:uLnTx/>
              <a:uFillTx/>
              <a:latin typeface="+mn-lt"/>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725840" y="1404000"/>
              <a:ext cx="6943320" cy="3051360"/>
            </p14:xfrm>
          </p:contentPart>
        </mc:Choice>
        <mc:Fallback xmlns="">
          <p:pic>
            <p:nvPicPr>
              <p:cNvPr id="2" name="Ink 1"/>
              <p:cNvPicPr/>
              <p:nvPr/>
            </p:nvPicPr>
            <p:blipFill>
              <a:blip r:embed="rId3"/>
              <a:stretch>
                <a:fillRect/>
              </a:stretch>
            </p:blipFill>
            <p:spPr>
              <a:xfrm>
                <a:off x="1719360" y="1393560"/>
                <a:ext cx="6959520" cy="3069720"/>
              </a:xfrm>
              <a:prstGeom prst="rect">
                <a:avLst/>
              </a:prstGeom>
            </p:spPr>
          </p:pic>
        </mc:Fallback>
      </mc:AlternateContent>
    </p:spTree>
    <p:extLst>
      <p:ext uri="{BB962C8B-B14F-4D97-AF65-F5344CB8AC3E}">
        <p14:creationId xmlns:p14="http://schemas.microsoft.com/office/powerpoint/2010/main" val="31673640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p:cNvSpPr>
            <a:spLocks noGrp="1" noChangeArrowheads="1"/>
          </p:cNvSpPr>
          <p:nvPr>
            <p:ph type="title"/>
          </p:nvPr>
        </p:nvSpPr>
        <p:spPr>
          <a:xfrm>
            <a:off x="395536" y="314970"/>
            <a:ext cx="6120680" cy="769441"/>
          </a:xfrm>
          <a:noFill/>
          <a:ln w="9525">
            <a:noFill/>
            <a:miter lim="800000"/>
            <a:headEnd/>
            <a:tailEnd/>
          </a:ln>
          <a:effectLst/>
        </p:spPr>
        <p:txBody>
          <a:bodyPr wrap="square" anchor="ctr">
            <a:spAutoFit/>
          </a:bodyPr>
          <a:lstStyle/>
          <a:p>
            <a:pPr fontAlgn="base">
              <a:spcAft>
                <a:spcPct val="0"/>
              </a:spcAft>
            </a:pPr>
            <a:r>
              <a:rPr lang="tr-TR" sz="4400" b="1" dirty="0">
                <a:ea typeface="+mn-ea"/>
                <a:cs typeface="+mn-cs"/>
              </a:rPr>
              <a:t>Why “Learn” ?</a:t>
            </a:r>
          </a:p>
        </p:txBody>
      </p:sp>
      <p:sp>
        <p:nvSpPr>
          <p:cNvPr id="302083" name="Rectangle 3"/>
          <p:cNvSpPr>
            <a:spLocks noGrp="1" noChangeArrowheads="1"/>
          </p:cNvSpPr>
          <p:nvPr>
            <p:ph idx="1"/>
          </p:nvPr>
        </p:nvSpPr>
        <p:spPr/>
        <p:txBody>
          <a:bodyPr>
            <a:normAutofit fontScale="92500" lnSpcReduction="10000"/>
          </a:bodyPr>
          <a:lstStyle/>
          <a:p>
            <a:pPr>
              <a:lnSpc>
                <a:spcPct val="90000"/>
              </a:lnSpc>
            </a:pPr>
            <a:r>
              <a:rPr lang="tr-TR" dirty="0">
                <a:solidFill>
                  <a:schemeClr val="tx2"/>
                </a:solidFill>
              </a:rPr>
              <a:t>Machine learning is programming computers to optimize a performance criterion using example data or past experience.</a:t>
            </a:r>
          </a:p>
          <a:p>
            <a:pPr>
              <a:lnSpc>
                <a:spcPct val="90000"/>
              </a:lnSpc>
            </a:pPr>
            <a:r>
              <a:rPr lang="tr-TR" dirty="0">
                <a:solidFill>
                  <a:schemeClr val="tx2"/>
                </a:solidFill>
              </a:rPr>
              <a:t>There is no need to “learn” to calculate payroll</a:t>
            </a:r>
          </a:p>
          <a:p>
            <a:pPr>
              <a:lnSpc>
                <a:spcPct val="90000"/>
              </a:lnSpc>
            </a:pPr>
            <a:r>
              <a:rPr lang="tr-TR" dirty="0">
                <a:solidFill>
                  <a:schemeClr val="tx2"/>
                </a:solidFill>
              </a:rPr>
              <a:t>Learning is used when:</a:t>
            </a:r>
          </a:p>
          <a:p>
            <a:pPr lvl="1">
              <a:lnSpc>
                <a:spcPct val="90000"/>
              </a:lnSpc>
            </a:pPr>
            <a:r>
              <a:rPr lang="tr-TR" dirty="0">
                <a:solidFill>
                  <a:schemeClr val="tx2"/>
                </a:solidFill>
              </a:rPr>
              <a:t>Human expertise does not exist (navigating on Mars),</a:t>
            </a:r>
          </a:p>
          <a:p>
            <a:pPr lvl="1">
              <a:lnSpc>
                <a:spcPct val="90000"/>
              </a:lnSpc>
            </a:pPr>
            <a:r>
              <a:rPr lang="tr-TR" dirty="0">
                <a:solidFill>
                  <a:schemeClr val="tx2"/>
                </a:solidFill>
              </a:rPr>
              <a:t>Humans are unable to explain their expertise (speech recognition)</a:t>
            </a:r>
          </a:p>
          <a:p>
            <a:pPr lvl="1">
              <a:buClr>
                <a:schemeClr val="dk1"/>
              </a:buClr>
              <a:buSzPts val="2200"/>
            </a:pPr>
            <a:r>
              <a:rPr lang="en-US" dirty="0">
                <a:solidFill>
                  <a:schemeClr val="tx2"/>
                </a:solidFill>
                <a:sym typeface="Trebuchet MS"/>
              </a:rPr>
              <a:t>Models must be customized (personalized medicine)</a:t>
            </a:r>
          </a:p>
          <a:p>
            <a:pPr lvl="1">
              <a:buClr>
                <a:schemeClr val="dk1"/>
              </a:buClr>
              <a:buSzPts val="2400"/>
            </a:pPr>
            <a:r>
              <a:rPr lang="en-US" dirty="0">
                <a:solidFill>
                  <a:schemeClr val="tx2"/>
                </a:solidFill>
                <a:sym typeface="Trebuchet MS"/>
              </a:rPr>
              <a:t>Models are based on huge amounts of data (genomics)</a:t>
            </a:r>
          </a:p>
          <a:p>
            <a:pPr lvl="1">
              <a:lnSpc>
                <a:spcPct val="90000"/>
              </a:lnSpc>
            </a:pPr>
            <a:endParaRPr lang="tr-TR" dirty="0">
              <a:solidFill>
                <a:schemeClr val="tx2"/>
              </a:solidFill>
            </a:endParaRPr>
          </a:p>
        </p:txBody>
      </p:sp>
      <p:sp>
        <p:nvSpPr>
          <p:cNvPr id="8" name="Slide Number Placeholder 7"/>
          <p:cNvSpPr>
            <a:spLocks noGrp="1"/>
          </p:cNvSpPr>
          <p:nvPr>
            <p:ph type="sldNum" sz="quarter" idx="12"/>
          </p:nvPr>
        </p:nvSpPr>
        <p:spPr/>
        <p:txBody>
          <a:bodyPr/>
          <a:lstStyle/>
          <a:p>
            <a:fld id="{6DF4C409-C017-451C-B236-E185BBA6E0E4}" type="slidenum">
              <a:rPr lang="tr-TR" smtClean="0"/>
              <a:pPr/>
              <a:t>13</a:t>
            </a:fld>
            <a:endParaRPr lang="tr-TR" dirty="0"/>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618120" y="1965240"/>
              <a:ext cx="7429320" cy="3988440"/>
            </p14:xfrm>
          </p:contentPart>
        </mc:Choice>
        <mc:Fallback xmlns="">
          <p:pic>
            <p:nvPicPr>
              <p:cNvPr id="2" name="Ink 1"/>
              <p:cNvPicPr/>
              <p:nvPr/>
            </p:nvPicPr>
            <p:blipFill>
              <a:blip r:embed="rId3"/>
              <a:stretch>
                <a:fillRect/>
              </a:stretch>
            </p:blipFill>
            <p:spPr>
              <a:xfrm>
                <a:off x="609840" y="1955160"/>
                <a:ext cx="7444080" cy="4008600"/>
              </a:xfrm>
              <a:prstGeom prst="rect">
                <a:avLst/>
              </a:prstGeom>
            </p:spPr>
          </p:pic>
        </mc:Fallback>
      </mc:AlternateContent>
    </p:spTree>
    <p:extLst>
      <p:ext uri="{BB962C8B-B14F-4D97-AF65-F5344CB8AC3E}">
        <p14:creationId xmlns:p14="http://schemas.microsoft.com/office/powerpoint/2010/main" val="41627030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Problems not to be solved using ML</a:t>
            </a:r>
            <a:br>
              <a:rPr lang="en-US" altLang="en-US" dirty="0"/>
            </a:br>
            <a:endParaRPr lang="en-IN" dirty="0"/>
          </a:p>
        </p:txBody>
      </p:sp>
      <p:sp>
        <p:nvSpPr>
          <p:cNvPr id="3" name="Content Placeholder 2"/>
          <p:cNvSpPr>
            <a:spLocks noGrp="1"/>
          </p:cNvSpPr>
          <p:nvPr>
            <p:ph idx="1"/>
          </p:nvPr>
        </p:nvSpPr>
        <p:spPr/>
        <p:txBody>
          <a:bodyPr/>
          <a:lstStyle/>
          <a:p>
            <a:pPr marL="800100" lvl="1" indent="-342900">
              <a:buFont typeface="Arial" panose="020B0604020202020204" pitchFamily="34" charset="0"/>
              <a:buChar char="•"/>
            </a:pPr>
            <a:r>
              <a:rPr lang="en-US" altLang="en-US" dirty="0" smtClean="0"/>
              <a:t>Tasks </a:t>
            </a:r>
            <a:r>
              <a:rPr lang="en-US" altLang="en-US" dirty="0"/>
              <a:t>in which humans are very effective</a:t>
            </a:r>
          </a:p>
          <a:p>
            <a:pPr marL="800100" lvl="1" indent="-342900">
              <a:buFont typeface="Arial" panose="020B0604020202020204" pitchFamily="34" charset="0"/>
              <a:buChar char="•"/>
            </a:pPr>
            <a:r>
              <a:rPr lang="en-US" altLang="en-US" dirty="0"/>
              <a:t>Tasks in which frequent human intervention is needed</a:t>
            </a:r>
          </a:p>
          <a:p>
            <a:pPr marL="800100" lvl="1" indent="-342900">
              <a:buFont typeface="Arial" panose="020B0604020202020204" pitchFamily="34" charset="0"/>
              <a:buChar char="•"/>
            </a:pPr>
            <a:r>
              <a:rPr lang="en-US" altLang="en-US" dirty="0"/>
              <a:t>Simple tasks which can be implemented using traditional programming paradigms</a:t>
            </a:r>
          </a:p>
          <a:p>
            <a:pPr marL="800100" lvl="1" indent="-342900">
              <a:buFont typeface="Arial" panose="020B0604020202020204" pitchFamily="34" charset="0"/>
              <a:buChar char="•"/>
            </a:pPr>
            <a:r>
              <a:rPr lang="en-US" altLang="en-US" dirty="0"/>
              <a:t>Situations where training data is not sufficient</a:t>
            </a:r>
          </a:p>
          <a:p>
            <a:endParaRPr lang="en-IN" dirty="0"/>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246600" y="2025720"/>
              <a:ext cx="8740440" cy="4548240"/>
            </p14:xfrm>
          </p:contentPart>
        </mc:Choice>
        <mc:Fallback xmlns="">
          <p:pic>
            <p:nvPicPr>
              <p:cNvPr id="4" name="Ink 3"/>
              <p:cNvPicPr/>
              <p:nvPr/>
            </p:nvPicPr>
            <p:blipFill>
              <a:blip r:embed="rId4"/>
              <a:stretch>
                <a:fillRect/>
              </a:stretch>
            </p:blipFill>
            <p:spPr>
              <a:xfrm>
                <a:off x="236160" y="2018160"/>
                <a:ext cx="8761320" cy="4561920"/>
              </a:xfrm>
              <a:prstGeom prst="rect">
                <a:avLst/>
              </a:prstGeom>
            </p:spPr>
          </p:pic>
        </mc:Fallback>
      </mc:AlternateContent>
    </p:spTree>
    <p:extLst>
      <p:ext uri="{BB962C8B-B14F-4D97-AF65-F5344CB8AC3E}">
        <p14:creationId xmlns:p14="http://schemas.microsoft.com/office/powerpoint/2010/main" val="11079604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steps</a:t>
            </a:r>
            <a:endParaRPr lang="en-IN" dirty="0"/>
          </a:p>
        </p:txBody>
      </p:sp>
      <p:pic>
        <p:nvPicPr>
          <p:cNvPr id="11266" name="Picture 2" descr="machine learning process"/>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33400" y="1371600"/>
            <a:ext cx="6410325" cy="2667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52400" y="4057650"/>
            <a:ext cx="8686800" cy="2554545"/>
          </a:xfrm>
          <a:prstGeom prst="rect">
            <a:avLst/>
          </a:prstGeom>
        </p:spPr>
        <p:txBody>
          <a:bodyPr wrap="square">
            <a:spAutoFit/>
          </a:bodyPr>
          <a:lstStyle/>
          <a:p>
            <a:pPr algn="just">
              <a:buFont typeface="+mj-lt"/>
              <a:buAutoNum type="arabicPeriod"/>
            </a:pPr>
            <a:r>
              <a:rPr lang="en-US" b="1" dirty="0">
                <a:solidFill>
                  <a:srgbClr val="222222"/>
                </a:solidFill>
                <a:latin typeface="Lato"/>
              </a:rPr>
              <a:t>Collecting </a:t>
            </a:r>
            <a:r>
              <a:rPr lang="en-US" b="1" dirty="0" smtClean="0">
                <a:solidFill>
                  <a:srgbClr val="222222"/>
                </a:solidFill>
                <a:latin typeface="Lato"/>
              </a:rPr>
              <a:t>data</a:t>
            </a:r>
          </a:p>
          <a:p>
            <a:pPr algn="just">
              <a:buFont typeface="+mj-lt"/>
              <a:buAutoNum type="arabicPeriod"/>
            </a:pPr>
            <a:endParaRPr lang="en-US" dirty="0" smtClean="0">
              <a:solidFill>
                <a:srgbClr val="222222"/>
              </a:solidFill>
              <a:latin typeface="Lato"/>
            </a:endParaRPr>
          </a:p>
          <a:p>
            <a:pPr algn="just">
              <a:buFont typeface="+mj-lt"/>
              <a:buAutoNum type="arabicPeriod"/>
            </a:pPr>
            <a:r>
              <a:rPr lang="en-US" b="1" dirty="0" smtClean="0">
                <a:solidFill>
                  <a:srgbClr val="222222"/>
                </a:solidFill>
                <a:latin typeface="Lato"/>
              </a:rPr>
              <a:t>Preparing </a:t>
            </a:r>
            <a:r>
              <a:rPr lang="en-US" b="1" dirty="0">
                <a:solidFill>
                  <a:srgbClr val="222222"/>
                </a:solidFill>
                <a:latin typeface="Lato"/>
              </a:rPr>
              <a:t>the </a:t>
            </a:r>
            <a:r>
              <a:rPr lang="en-US" b="1" dirty="0" smtClean="0">
                <a:solidFill>
                  <a:srgbClr val="222222"/>
                </a:solidFill>
                <a:latin typeface="Lato"/>
              </a:rPr>
              <a:t>data</a:t>
            </a:r>
          </a:p>
          <a:p>
            <a:pPr algn="just">
              <a:buFont typeface="+mj-lt"/>
              <a:buAutoNum type="arabicPeriod"/>
            </a:pPr>
            <a:endParaRPr lang="en-US" b="1" dirty="0">
              <a:solidFill>
                <a:srgbClr val="222222"/>
              </a:solidFill>
              <a:latin typeface="Lato"/>
            </a:endParaRPr>
          </a:p>
          <a:p>
            <a:pPr algn="just">
              <a:buFont typeface="+mj-lt"/>
              <a:buAutoNum type="arabicPeriod"/>
            </a:pPr>
            <a:r>
              <a:rPr lang="en-US" b="1" dirty="0" smtClean="0">
                <a:solidFill>
                  <a:srgbClr val="222222"/>
                </a:solidFill>
                <a:latin typeface="Lato"/>
              </a:rPr>
              <a:t>Training </a:t>
            </a:r>
            <a:r>
              <a:rPr lang="en-US" b="1" dirty="0">
                <a:solidFill>
                  <a:srgbClr val="222222"/>
                </a:solidFill>
                <a:latin typeface="Lato"/>
              </a:rPr>
              <a:t>a </a:t>
            </a:r>
            <a:r>
              <a:rPr lang="en-US" b="1" dirty="0" smtClean="0">
                <a:solidFill>
                  <a:srgbClr val="222222"/>
                </a:solidFill>
                <a:latin typeface="Lato"/>
              </a:rPr>
              <a:t>model</a:t>
            </a:r>
            <a:r>
              <a:rPr lang="en-US" dirty="0">
                <a:solidFill>
                  <a:srgbClr val="222222"/>
                </a:solidFill>
                <a:latin typeface="Lato"/>
              </a:rPr>
              <a:t> </a:t>
            </a:r>
            <a:r>
              <a:rPr lang="en-US" dirty="0" smtClean="0">
                <a:solidFill>
                  <a:srgbClr val="222222"/>
                </a:solidFill>
                <a:latin typeface="Lato"/>
              </a:rPr>
              <a:t>:</a:t>
            </a:r>
            <a:r>
              <a:rPr lang="en-US" dirty="0">
                <a:solidFill>
                  <a:srgbClr val="222222"/>
                </a:solidFill>
                <a:latin typeface="Lato"/>
              </a:rPr>
              <a:t> </a:t>
            </a:r>
            <a:r>
              <a:rPr lang="en-US" dirty="0" smtClean="0">
                <a:solidFill>
                  <a:srgbClr val="222222"/>
                </a:solidFill>
                <a:latin typeface="Lato"/>
              </a:rPr>
              <a:t>Representation</a:t>
            </a:r>
            <a:r>
              <a:rPr lang="en-US" dirty="0">
                <a:solidFill>
                  <a:srgbClr val="222222"/>
                </a:solidFill>
                <a:latin typeface="Lato"/>
              </a:rPr>
              <a:t> of data in the form of the </a:t>
            </a:r>
            <a:r>
              <a:rPr lang="en-US" dirty="0" smtClean="0">
                <a:solidFill>
                  <a:srgbClr val="222222"/>
                </a:solidFill>
                <a:latin typeface="Lato"/>
              </a:rPr>
              <a:t>model. </a:t>
            </a:r>
            <a:r>
              <a:rPr lang="tr-TR" dirty="0" smtClean="0"/>
              <a:t>Build </a:t>
            </a:r>
            <a:r>
              <a:rPr lang="tr-TR" dirty="0"/>
              <a:t>a model that is </a:t>
            </a:r>
            <a:r>
              <a:rPr lang="tr-TR" i="1" dirty="0">
                <a:solidFill>
                  <a:schemeClr val="accent1"/>
                </a:solidFill>
              </a:rPr>
              <a:t>a good and useful approximation</a:t>
            </a:r>
            <a:r>
              <a:rPr lang="tr-TR" dirty="0">
                <a:solidFill>
                  <a:schemeClr val="accent1"/>
                </a:solidFill>
              </a:rPr>
              <a:t> </a:t>
            </a:r>
            <a:r>
              <a:rPr lang="tr-TR" dirty="0"/>
              <a:t>to the data</a:t>
            </a:r>
            <a:endParaRPr lang="en-US" dirty="0" smtClean="0">
              <a:solidFill>
                <a:srgbClr val="222222"/>
              </a:solidFill>
              <a:latin typeface="Lato"/>
            </a:endParaRPr>
          </a:p>
          <a:p>
            <a:pPr algn="just">
              <a:buFont typeface="+mj-lt"/>
              <a:buAutoNum type="arabicPeriod"/>
            </a:pPr>
            <a:endParaRPr lang="en-US" dirty="0" smtClean="0">
              <a:solidFill>
                <a:srgbClr val="222222"/>
              </a:solidFill>
              <a:latin typeface="Lato"/>
            </a:endParaRPr>
          </a:p>
          <a:p>
            <a:pPr algn="just">
              <a:buFont typeface="+mj-lt"/>
              <a:buAutoNum type="arabicPeriod"/>
            </a:pPr>
            <a:r>
              <a:rPr lang="en-US" b="1" dirty="0" smtClean="0">
                <a:solidFill>
                  <a:srgbClr val="222222"/>
                </a:solidFill>
                <a:latin typeface="Lato"/>
              </a:rPr>
              <a:t>Evaluating </a:t>
            </a:r>
            <a:r>
              <a:rPr lang="en-US" b="1" dirty="0">
                <a:solidFill>
                  <a:srgbClr val="222222"/>
                </a:solidFill>
                <a:latin typeface="Lato"/>
              </a:rPr>
              <a:t>the </a:t>
            </a:r>
            <a:r>
              <a:rPr lang="en-US" b="1" dirty="0" smtClean="0">
                <a:solidFill>
                  <a:srgbClr val="222222"/>
                </a:solidFill>
                <a:latin typeface="Lato"/>
              </a:rPr>
              <a:t>model</a:t>
            </a:r>
          </a:p>
          <a:p>
            <a:pPr algn="just">
              <a:buFont typeface="+mj-lt"/>
              <a:buAutoNum type="arabicPeriod"/>
            </a:pPr>
            <a:endParaRPr lang="en-US" dirty="0" smtClean="0">
              <a:solidFill>
                <a:srgbClr val="222222"/>
              </a:solidFill>
              <a:latin typeface="Lato"/>
            </a:endParaRPr>
          </a:p>
          <a:p>
            <a:pPr algn="just">
              <a:buFont typeface="+mj-lt"/>
              <a:buAutoNum type="arabicPeriod"/>
            </a:pPr>
            <a:r>
              <a:rPr lang="en-US" b="1" dirty="0" smtClean="0">
                <a:solidFill>
                  <a:srgbClr val="222222"/>
                </a:solidFill>
                <a:latin typeface="Lato"/>
              </a:rPr>
              <a:t>Improving </a:t>
            </a:r>
            <a:r>
              <a:rPr lang="en-US" b="1" dirty="0">
                <a:solidFill>
                  <a:srgbClr val="222222"/>
                </a:solidFill>
                <a:latin typeface="Lato"/>
              </a:rPr>
              <a:t>the </a:t>
            </a:r>
            <a:r>
              <a:rPr lang="en-US" b="1" dirty="0" smtClean="0">
                <a:solidFill>
                  <a:srgbClr val="222222"/>
                </a:solidFill>
                <a:latin typeface="Lato"/>
              </a:rPr>
              <a:t>performance : Learning</a:t>
            </a:r>
            <a:endParaRPr lang="en-US" b="0" i="0" dirty="0">
              <a:solidFill>
                <a:srgbClr val="222222"/>
              </a:solidFill>
              <a:effectLst/>
              <a:latin typeface="Lato"/>
            </a:endParaRPr>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41840" y="809640"/>
              <a:ext cx="4755960" cy="5605920"/>
            </p14:xfrm>
          </p:contentPart>
        </mc:Choice>
        <mc:Fallback xmlns="">
          <p:pic>
            <p:nvPicPr>
              <p:cNvPr id="3" name="Ink 2"/>
              <p:cNvPicPr/>
              <p:nvPr/>
            </p:nvPicPr>
            <p:blipFill>
              <a:blip r:embed="rId5"/>
              <a:stretch>
                <a:fillRect/>
              </a:stretch>
            </p:blipFill>
            <p:spPr>
              <a:xfrm>
                <a:off x="133200" y="803160"/>
                <a:ext cx="4773240" cy="5620320"/>
              </a:xfrm>
              <a:prstGeom prst="rect">
                <a:avLst/>
              </a:prstGeom>
            </p:spPr>
          </p:pic>
        </mc:Fallback>
      </mc:AlternateContent>
    </p:spTree>
    <p:extLst>
      <p:ext uri="{BB962C8B-B14F-4D97-AF65-F5344CB8AC3E}">
        <p14:creationId xmlns:p14="http://schemas.microsoft.com/office/powerpoint/2010/main" val="35813382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3" name="Google Shape;403;p61"/>
          <p:cNvSpPr txBox="1"/>
          <p:nvPr/>
        </p:nvSpPr>
        <p:spPr>
          <a:xfrm>
            <a:off x="533400" y="1527737"/>
            <a:ext cx="5085300" cy="4300200"/>
          </a:xfrm>
          <a:prstGeom prst="rect">
            <a:avLst/>
          </a:prstGeom>
          <a:noFill/>
          <a:ln>
            <a:noFill/>
          </a:ln>
        </p:spPr>
        <p:txBody>
          <a:bodyPr spcFirstLastPara="1" wrap="square" lIns="0" tIns="12700" rIns="0" bIns="0" anchor="t" anchorCtr="0">
            <a:noAutofit/>
          </a:bodyPr>
          <a:lstStyle/>
          <a:p>
            <a:pPr marL="355600" marR="0" lvl="0" indent="-342900" algn="l" rtl="0">
              <a:lnSpc>
                <a:spcPct val="100000"/>
              </a:lnSpc>
              <a:spcBef>
                <a:spcPts val="0"/>
              </a:spcBef>
              <a:spcAft>
                <a:spcPts val="0"/>
              </a:spcAft>
              <a:buSzPts val="2800"/>
              <a:buFont typeface="Arial"/>
              <a:buChar char="•"/>
            </a:pPr>
            <a:r>
              <a:rPr lang="en-US" sz="2800" dirty="0">
                <a:latin typeface="Trebuchet MS"/>
                <a:ea typeface="Trebuchet MS"/>
                <a:cs typeface="Trebuchet MS"/>
                <a:sym typeface="Trebuchet MS"/>
              </a:rPr>
              <a:t>Web search</a:t>
            </a:r>
            <a:endParaRPr sz="2800" dirty="0">
              <a:latin typeface="Trebuchet MS"/>
              <a:ea typeface="Trebuchet MS"/>
              <a:cs typeface="Trebuchet MS"/>
              <a:sym typeface="Trebuchet MS"/>
            </a:endParaRPr>
          </a:p>
          <a:p>
            <a:pPr marL="355600" marR="0" lvl="0" indent="-342900" algn="l" rtl="0">
              <a:lnSpc>
                <a:spcPct val="118892"/>
              </a:lnSpc>
              <a:spcBef>
                <a:spcPts val="40"/>
              </a:spcBef>
              <a:spcAft>
                <a:spcPts val="0"/>
              </a:spcAft>
              <a:buSzPts val="2800"/>
              <a:buFont typeface="Arial"/>
              <a:buChar char="•"/>
            </a:pPr>
            <a:r>
              <a:rPr lang="en-US" sz="2800" dirty="0">
                <a:latin typeface="Trebuchet MS"/>
                <a:ea typeface="Trebuchet MS"/>
                <a:cs typeface="Trebuchet MS"/>
                <a:sym typeface="Trebuchet MS"/>
              </a:rPr>
              <a:t>Computational biology</a:t>
            </a:r>
            <a:endParaRPr sz="2800" dirty="0">
              <a:latin typeface="Trebuchet MS"/>
              <a:ea typeface="Trebuchet MS"/>
              <a:cs typeface="Trebuchet MS"/>
              <a:sym typeface="Trebuchet MS"/>
            </a:endParaRPr>
          </a:p>
          <a:p>
            <a:pPr marL="355600" marR="0" lvl="0" indent="-342900" algn="l" rtl="0">
              <a:lnSpc>
                <a:spcPct val="118892"/>
              </a:lnSpc>
              <a:spcBef>
                <a:spcPts val="0"/>
              </a:spcBef>
              <a:spcAft>
                <a:spcPts val="0"/>
              </a:spcAft>
              <a:buSzPts val="2800"/>
              <a:buFont typeface="Arial"/>
              <a:buChar char="•"/>
            </a:pPr>
            <a:r>
              <a:rPr lang="en-US" sz="2800" dirty="0">
                <a:latin typeface="Trebuchet MS"/>
                <a:ea typeface="Trebuchet MS"/>
                <a:cs typeface="Trebuchet MS"/>
                <a:sym typeface="Trebuchet MS"/>
              </a:rPr>
              <a:t>Finance</a:t>
            </a:r>
            <a:endParaRPr sz="2800" dirty="0">
              <a:latin typeface="Trebuchet MS"/>
              <a:ea typeface="Trebuchet MS"/>
              <a:cs typeface="Trebuchet MS"/>
              <a:sym typeface="Trebuchet MS"/>
            </a:endParaRPr>
          </a:p>
          <a:p>
            <a:pPr marL="355600" marR="0" lvl="0" indent="-342900" algn="l" rtl="0">
              <a:lnSpc>
                <a:spcPct val="100000"/>
              </a:lnSpc>
              <a:spcBef>
                <a:spcPts val="40"/>
              </a:spcBef>
              <a:spcAft>
                <a:spcPts val="0"/>
              </a:spcAft>
              <a:buSzPts val="2800"/>
              <a:buFont typeface="Arial"/>
              <a:buChar char="•"/>
            </a:pPr>
            <a:r>
              <a:rPr lang="en-US" sz="2800" dirty="0">
                <a:latin typeface="Trebuchet MS"/>
                <a:ea typeface="Trebuchet MS"/>
                <a:cs typeface="Trebuchet MS"/>
                <a:sym typeface="Trebuchet MS"/>
              </a:rPr>
              <a:t>E-commerce</a:t>
            </a:r>
            <a:endParaRPr sz="2800" dirty="0">
              <a:latin typeface="Trebuchet MS"/>
              <a:ea typeface="Trebuchet MS"/>
              <a:cs typeface="Trebuchet MS"/>
              <a:sym typeface="Trebuchet MS"/>
            </a:endParaRPr>
          </a:p>
          <a:p>
            <a:pPr marL="355600" marR="0" lvl="0" indent="-342900" algn="l" rtl="0">
              <a:lnSpc>
                <a:spcPct val="118892"/>
              </a:lnSpc>
              <a:spcBef>
                <a:spcPts val="40"/>
              </a:spcBef>
              <a:spcAft>
                <a:spcPts val="0"/>
              </a:spcAft>
              <a:buSzPts val="2800"/>
              <a:buFont typeface="Arial"/>
              <a:buChar char="•"/>
            </a:pPr>
            <a:r>
              <a:rPr lang="en-US" sz="2800" dirty="0">
                <a:latin typeface="Trebuchet MS"/>
                <a:ea typeface="Trebuchet MS"/>
                <a:cs typeface="Trebuchet MS"/>
                <a:sym typeface="Trebuchet MS"/>
              </a:rPr>
              <a:t>Space exploration</a:t>
            </a:r>
            <a:endParaRPr sz="2800" dirty="0">
              <a:latin typeface="Trebuchet MS"/>
              <a:ea typeface="Trebuchet MS"/>
              <a:cs typeface="Trebuchet MS"/>
              <a:sym typeface="Trebuchet MS"/>
            </a:endParaRPr>
          </a:p>
          <a:p>
            <a:pPr marL="355600" marR="0" lvl="0" indent="-342900" algn="l" rtl="0">
              <a:lnSpc>
                <a:spcPct val="118892"/>
              </a:lnSpc>
              <a:spcBef>
                <a:spcPts val="0"/>
              </a:spcBef>
              <a:spcAft>
                <a:spcPts val="0"/>
              </a:spcAft>
              <a:buSzPts val="2800"/>
              <a:buFont typeface="Arial"/>
              <a:buChar char="•"/>
            </a:pPr>
            <a:r>
              <a:rPr lang="en-US" sz="2800" dirty="0">
                <a:latin typeface="Trebuchet MS"/>
                <a:ea typeface="Trebuchet MS"/>
                <a:cs typeface="Trebuchet MS"/>
                <a:sym typeface="Trebuchet MS"/>
              </a:rPr>
              <a:t>Robotics</a:t>
            </a:r>
            <a:endParaRPr sz="2800" dirty="0">
              <a:latin typeface="Trebuchet MS"/>
              <a:ea typeface="Trebuchet MS"/>
              <a:cs typeface="Trebuchet MS"/>
              <a:sym typeface="Trebuchet MS"/>
            </a:endParaRPr>
          </a:p>
          <a:p>
            <a:pPr marL="355600" marR="0" lvl="0" indent="-342900" algn="l" rtl="0">
              <a:lnSpc>
                <a:spcPct val="118892"/>
              </a:lnSpc>
              <a:spcBef>
                <a:spcPts val="40"/>
              </a:spcBef>
              <a:spcAft>
                <a:spcPts val="0"/>
              </a:spcAft>
              <a:buSzPts val="2800"/>
              <a:buFont typeface="Arial"/>
              <a:buChar char="•"/>
            </a:pPr>
            <a:r>
              <a:rPr lang="en-US" sz="2800" dirty="0">
                <a:latin typeface="Trebuchet MS"/>
                <a:ea typeface="Trebuchet MS"/>
                <a:cs typeface="Trebuchet MS"/>
                <a:sym typeface="Trebuchet MS"/>
              </a:rPr>
              <a:t>Information extraction</a:t>
            </a:r>
            <a:endParaRPr sz="2800" dirty="0">
              <a:latin typeface="Trebuchet MS"/>
              <a:ea typeface="Trebuchet MS"/>
              <a:cs typeface="Trebuchet MS"/>
              <a:sym typeface="Trebuchet MS"/>
            </a:endParaRPr>
          </a:p>
          <a:p>
            <a:pPr marL="355600" marR="0" lvl="0" indent="-342900" algn="l" rtl="0">
              <a:lnSpc>
                <a:spcPct val="118892"/>
              </a:lnSpc>
              <a:spcBef>
                <a:spcPts val="0"/>
              </a:spcBef>
              <a:spcAft>
                <a:spcPts val="0"/>
              </a:spcAft>
              <a:buSzPts val="2800"/>
              <a:buFont typeface="Arial"/>
              <a:buChar char="•"/>
            </a:pPr>
            <a:r>
              <a:rPr lang="en-US" sz="2800" dirty="0">
                <a:latin typeface="Trebuchet MS"/>
                <a:ea typeface="Trebuchet MS"/>
                <a:cs typeface="Trebuchet MS"/>
                <a:sym typeface="Trebuchet MS"/>
              </a:rPr>
              <a:t>Social networks</a:t>
            </a:r>
            <a:endParaRPr sz="2800" dirty="0">
              <a:latin typeface="Trebuchet MS"/>
              <a:ea typeface="Trebuchet MS"/>
              <a:cs typeface="Trebuchet MS"/>
              <a:sym typeface="Trebuchet MS"/>
            </a:endParaRPr>
          </a:p>
          <a:p>
            <a:pPr marL="355600" marR="0" lvl="0" indent="-342900" algn="l" rtl="0">
              <a:lnSpc>
                <a:spcPct val="100000"/>
              </a:lnSpc>
              <a:spcBef>
                <a:spcPts val="40"/>
              </a:spcBef>
              <a:spcAft>
                <a:spcPts val="0"/>
              </a:spcAft>
              <a:buSzPts val="2800"/>
              <a:buFont typeface="Arial"/>
              <a:buChar char="•"/>
            </a:pPr>
            <a:r>
              <a:rPr lang="en-US" sz="2800" dirty="0">
                <a:latin typeface="Trebuchet MS"/>
                <a:ea typeface="Trebuchet MS"/>
                <a:cs typeface="Trebuchet MS"/>
                <a:sym typeface="Trebuchet MS"/>
              </a:rPr>
              <a:t>Language Processing</a:t>
            </a:r>
          </a:p>
          <a:p>
            <a:pPr marL="12700" marR="0" lvl="0" algn="l" rtl="0">
              <a:lnSpc>
                <a:spcPct val="100000"/>
              </a:lnSpc>
              <a:spcBef>
                <a:spcPts val="40"/>
              </a:spcBef>
              <a:spcAft>
                <a:spcPts val="0"/>
              </a:spcAft>
              <a:buSzPts val="2800"/>
            </a:pPr>
            <a:r>
              <a:rPr lang="en-US" sz="2800" dirty="0">
                <a:latin typeface="Trebuchet MS"/>
                <a:ea typeface="Trebuchet MS"/>
                <a:cs typeface="Trebuchet MS"/>
                <a:sym typeface="Trebuchet MS"/>
              </a:rPr>
              <a:t>Many more emerging…</a:t>
            </a:r>
            <a:endParaRPr sz="2800" dirty="0">
              <a:latin typeface="Trebuchet MS"/>
              <a:ea typeface="Trebuchet MS"/>
              <a:cs typeface="Trebuchet MS"/>
              <a:sym typeface="Trebuchet MS"/>
            </a:endParaRPr>
          </a:p>
        </p:txBody>
      </p:sp>
      <p:sp>
        <p:nvSpPr>
          <p:cNvPr id="404" name="Google Shape;404;p61"/>
          <p:cNvSpPr txBox="1"/>
          <p:nvPr/>
        </p:nvSpPr>
        <p:spPr>
          <a:xfrm>
            <a:off x="78754" y="6569500"/>
            <a:ext cx="28137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a:latin typeface="Trebuchet MS"/>
                <a:ea typeface="Trebuchet MS"/>
                <a:cs typeface="Trebuchet MS"/>
                <a:sym typeface="Trebuchet MS"/>
              </a:rPr>
              <a:t>Slide credit: Pedro Domingos</a:t>
            </a:r>
            <a:endParaRPr sz="1400">
              <a:latin typeface="Trebuchet MS"/>
              <a:ea typeface="Trebuchet MS"/>
              <a:cs typeface="Trebuchet MS"/>
              <a:sym typeface="Trebuchet MS"/>
            </a:endParaRPr>
          </a:p>
        </p:txBody>
      </p:sp>
      <p:sp>
        <p:nvSpPr>
          <p:cNvPr id="5" name="Rectangle 2"/>
          <p:cNvSpPr txBox="1">
            <a:spLocks noChangeArrowheads="1"/>
          </p:cNvSpPr>
          <p:nvPr/>
        </p:nvSpPr>
        <p:spPr>
          <a:xfrm>
            <a:off x="78754" y="387514"/>
            <a:ext cx="9144000" cy="769441"/>
          </a:xfrm>
          <a:prstGeom prst="rect">
            <a:avLst/>
          </a:prstGeom>
          <a:noFill/>
          <a:ln w="9525">
            <a:noFill/>
            <a:miter lim="800000"/>
            <a:headEnd/>
            <a:tailEnd/>
          </a:ln>
          <a:effectLst/>
        </p:spPr>
        <p:txBody>
          <a:bodyPr wrap="square" anchor="ctr">
            <a:spAutoFit/>
          </a:bodyPr>
          <a:lstStyle>
            <a:lvl1pPr defTabSz="914400" eaLnBrk="1" latinLnBrk="0" hangingPunct="1">
              <a:buNone/>
              <a:defRPr sz="4400" b="1">
                <a:latin typeface="+mj-lt"/>
              </a:defRPr>
            </a:lvl1pPr>
          </a:lstStyle>
          <a:p>
            <a:r>
              <a:rPr lang="en-US" dirty="0"/>
              <a:t>Application Domains</a:t>
            </a:r>
          </a:p>
        </p:txBody>
      </p:sp>
    </p:spTree>
    <p:extLst>
      <p:ext uri="{BB962C8B-B14F-4D97-AF65-F5344CB8AC3E}">
        <p14:creationId xmlns:p14="http://schemas.microsoft.com/office/powerpoint/2010/main" val="41109709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7"/>
          <p:cNvSpPr txBox="1">
            <a:spLocks noGrp="1"/>
          </p:cNvSpPr>
          <p:nvPr>
            <p:ph type="title"/>
          </p:nvPr>
        </p:nvSpPr>
        <p:spPr>
          <a:xfrm>
            <a:off x="358590" y="1412377"/>
            <a:ext cx="6804210" cy="333400"/>
          </a:xfrm>
          <a:prstGeom prst="rect">
            <a:avLst/>
          </a:prstGeom>
          <a:noFill/>
          <a:ln>
            <a:noFill/>
          </a:ln>
        </p:spPr>
        <p:txBody>
          <a:bodyPr spcFirstLastPara="1" wrap="square" lIns="0" tIns="12700" rIns="0" bIns="0" anchor="t" anchorCtr="0">
            <a:noAutofit/>
          </a:bodyPr>
          <a:lstStyle/>
          <a:p>
            <a:pPr marL="1609725" marR="5080" lvl="0" indent="-1597660">
              <a:lnSpc>
                <a:spcPct val="113100"/>
              </a:lnSpc>
              <a:spcBef>
                <a:spcPts val="0"/>
              </a:spcBef>
            </a:pPr>
            <a:r>
              <a:rPr lang="en-US" sz="2400" dirty="0"/>
              <a:t>It is very hard to say what makes a 2</a:t>
            </a:r>
            <a:endParaRPr sz="2400" dirty="0"/>
          </a:p>
        </p:txBody>
      </p:sp>
      <p:sp>
        <p:nvSpPr>
          <p:cNvPr id="372" name="Google Shape;372;p57"/>
          <p:cNvSpPr/>
          <p:nvPr/>
        </p:nvSpPr>
        <p:spPr>
          <a:xfrm>
            <a:off x="827087" y="1905731"/>
            <a:ext cx="6814683" cy="410836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73" name="Google Shape;373;p57"/>
          <p:cNvSpPr/>
          <p:nvPr/>
        </p:nvSpPr>
        <p:spPr>
          <a:xfrm>
            <a:off x="845016" y="2558851"/>
            <a:ext cx="5219700" cy="827404"/>
          </a:xfrm>
          <a:custGeom>
            <a:avLst/>
            <a:gdLst/>
            <a:ahLst/>
            <a:cxnLst/>
            <a:rect l="l" t="t" r="r" b="b"/>
            <a:pathLst>
              <a:path w="5219700" h="827404" extrusionOk="0">
                <a:moveTo>
                  <a:pt x="0" y="0"/>
                </a:moveTo>
                <a:lnTo>
                  <a:pt x="5219702" y="0"/>
                </a:lnTo>
                <a:lnTo>
                  <a:pt x="5219702" y="827088"/>
                </a:lnTo>
                <a:lnTo>
                  <a:pt x="0" y="827088"/>
                </a:lnTo>
                <a:lnTo>
                  <a:pt x="0" y="0"/>
                </a:lnTo>
                <a:close/>
              </a:path>
            </a:pathLst>
          </a:custGeom>
          <a:noFill/>
          <a:ln w="1905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75" name="Google Shape;375;p57"/>
          <p:cNvSpPr/>
          <p:nvPr/>
        </p:nvSpPr>
        <p:spPr>
          <a:xfrm>
            <a:off x="2209800" y="4356416"/>
            <a:ext cx="1368425" cy="827404"/>
          </a:xfrm>
          <a:custGeom>
            <a:avLst/>
            <a:gdLst/>
            <a:ahLst/>
            <a:cxnLst/>
            <a:rect l="l" t="t" r="r" b="b"/>
            <a:pathLst>
              <a:path w="1368425" h="827404" extrusionOk="0">
                <a:moveTo>
                  <a:pt x="0" y="0"/>
                </a:moveTo>
                <a:lnTo>
                  <a:pt x="1368430" y="0"/>
                </a:lnTo>
                <a:lnTo>
                  <a:pt x="1368430" y="827088"/>
                </a:lnTo>
                <a:lnTo>
                  <a:pt x="0" y="827088"/>
                </a:lnTo>
                <a:lnTo>
                  <a:pt x="0" y="0"/>
                </a:lnTo>
                <a:close/>
              </a:path>
            </a:pathLst>
          </a:custGeom>
          <a:noFill/>
          <a:ln w="19050" cap="flat" cmpd="sng">
            <a:solidFill>
              <a:srgbClr val="FF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76" name="Google Shape;376;p57"/>
          <p:cNvSpPr/>
          <p:nvPr/>
        </p:nvSpPr>
        <p:spPr>
          <a:xfrm>
            <a:off x="827087" y="3529012"/>
            <a:ext cx="720725" cy="827404"/>
          </a:xfrm>
          <a:custGeom>
            <a:avLst/>
            <a:gdLst/>
            <a:ahLst/>
            <a:cxnLst/>
            <a:rect l="l" t="t" r="r" b="b"/>
            <a:pathLst>
              <a:path w="720725" h="827404" extrusionOk="0">
                <a:moveTo>
                  <a:pt x="0" y="0"/>
                </a:moveTo>
                <a:lnTo>
                  <a:pt x="720725" y="0"/>
                </a:lnTo>
                <a:lnTo>
                  <a:pt x="720725" y="827087"/>
                </a:lnTo>
                <a:lnTo>
                  <a:pt x="0" y="827087"/>
                </a:lnTo>
                <a:lnTo>
                  <a:pt x="0" y="0"/>
                </a:lnTo>
                <a:close/>
              </a:path>
            </a:pathLst>
          </a:custGeom>
          <a:noFill/>
          <a:ln w="19050" cap="flat" cmpd="sng">
            <a:solidFill>
              <a:srgbClr val="FF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77" name="Google Shape;377;p57"/>
          <p:cNvSpPr txBox="1"/>
          <p:nvPr/>
        </p:nvSpPr>
        <p:spPr>
          <a:xfrm>
            <a:off x="78753" y="6570550"/>
            <a:ext cx="26208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dirty="0">
                <a:latin typeface="Trebuchet MS"/>
                <a:ea typeface="Trebuchet MS"/>
                <a:cs typeface="Trebuchet MS"/>
                <a:sym typeface="Trebuchet MS"/>
              </a:rPr>
              <a:t>Slide credit: Geoffrey Hinton</a:t>
            </a:r>
            <a:endParaRPr sz="1400" dirty="0">
              <a:latin typeface="Trebuchet MS"/>
              <a:ea typeface="Trebuchet MS"/>
              <a:cs typeface="Trebuchet MS"/>
              <a:sym typeface="Trebuchet MS"/>
            </a:endParaRPr>
          </a:p>
        </p:txBody>
      </p:sp>
      <p:sp>
        <p:nvSpPr>
          <p:cNvPr id="10" name="Rectangle 2"/>
          <p:cNvSpPr txBox="1">
            <a:spLocks noChangeArrowheads="1"/>
          </p:cNvSpPr>
          <p:nvPr/>
        </p:nvSpPr>
        <p:spPr>
          <a:xfrm>
            <a:off x="78753" y="166169"/>
            <a:ext cx="9144000" cy="769401"/>
          </a:xfrm>
          <a:prstGeom prst="rect">
            <a:avLst/>
          </a:prstGeom>
          <a:noFill/>
          <a:ln w="9525">
            <a:noFill/>
            <a:miter lim="800000"/>
            <a:headEnd/>
            <a:tailEnd/>
          </a:ln>
          <a:effectLst/>
        </p:spPr>
        <p:txBody>
          <a:bodyPr spcFirstLastPara="1" wrap="square" lIns="91425" tIns="45700" rIns="91425" bIns="45700" anchor="ctr" anchorCtr="0">
            <a:spAutoFit/>
          </a:bodyPr>
          <a:lstStyle>
            <a:lvl1pPr lvl="0" defTabSz="914400" eaLnBrk="1" latinLnBrk="0" hangingPunct="1">
              <a:lnSpc>
                <a:spcPct val="100000"/>
              </a:lnSpc>
              <a:buSzPts val="1400"/>
              <a:buNone/>
              <a:defRPr sz="4400" b="1">
                <a:latin typeface="+mj-lt"/>
              </a:defRPr>
            </a:lvl1pPr>
            <a:lvl2pPr lvl="1" algn="ctr">
              <a:lnSpc>
                <a:spcPct val="100000"/>
              </a:lnSpc>
              <a:spcBef>
                <a:spcPts val="0"/>
              </a:spcBef>
              <a:spcAft>
                <a:spcPts val="0"/>
              </a:spcAft>
              <a:buSzPts val="1400"/>
              <a:buNone/>
            </a:lvl2pPr>
            <a:lvl3pPr lvl="2" algn="ctr">
              <a:lnSpc>
                <a:spcPct val="100000"/>
              </a:lnSpc>
              <a:spcBef>
                <a:spcPts val="0"/>
              </a:spcBef>
              <a:spcAft>
                <a:spcPts val="0"/>
              </a:spcAft>
              <a:buSzPts val="1400"/>
              <a:buNone/>
            </a:lvl3pPr>
            <a:lvl4pPr lvl="3" algn="ctr">
              <a:lnSpc>
                <a:spcPct val="100000"/>
              </a:lnSpc>
              <a:spcBef>
                <a:spcPts val="0"/>
              </a:spcBef>
              <a:spcAft>
                <a:spcPts val="0"/>
              </a:spcAft>
              <a:buSzPts val="1400"/>
              <a:buNone/>
            </a:lvl4pPr>
            <a:lvl5pPr lvl="4" algn="ctr">
              <a:lnSpc>
                <a:spcPct val="100000"/>
              </a:lnSpc>
              <a:spcBef>
                <a:spcPts val="0"/>
              </a:spcBef>
              <a:spcAft>
                <a:spcPts val="0"/>
              </a:spcAft>
              <a:buSzPts val="1400"/>
              <a:buNone/>
            </a:lvl5pPr>
            <a:lvl6pPr lvl="5" algn="ctr">
              <a:lnSpc>
                <a:spcPct val="100000"/>
              </a:lnSpc>
              <a:spcBef>
                <a:spcPts val="0"/>
              </a:spcBef>
              <a:spcAft>
                <a:spcPts val="0"/>
              </a:spcAft>
              <a:buSzPts val="1400"/>
              <a:buNone/>
            </a:lvl6pPr>
            <a:lvl7pPr lvl="6" algn="ctr">
              <a:lnSpc>
                <a:spcPct val="100000"/>
              </a:lnSpc>
              <a:spcBef>
                <a:spcPts val="0"/>
              </a:spcBef>
              <a:spcAft>
                <a:spcPts val="0"/>
              </a:spcAft>
              <a:buSzPts val="1400"/>
              <a:buNone/>
            </a:lvl7pPr>
            <a:lvl8pPr lvl="7" algn="ctr">
              <a:lnSpc>
                <a:spcPct val="100000"/>
              </a:lnSpc>
              <a:spcBef>
                <a:spcPts val="0"/>
              </a:spcBef>
              <a:spcAft>
                <a:spcPts val="0"/>
              </a:spcAft>
              <a:buSzPts val="1400"/>
              <a:buNone/>
            </a:lvl8pPr>
            <a:lvl9pPr lvl="8" algn="ctr">
              <a:lnSpc>
                <a:spcPct val="100000"/>
              </a:lnSpc>
              <a:spcBef>
                <a:spcPts val="0"/>
              </a:spcBef>
              <a:spcAft>
                <a:spcPts val="0"/>
              </a:spcAft>
              <a:buSzPts val="1400"/>
              <a:buNone/>
            </a:lvl9pPr>
          </a:lstStyle>
          <a:p>
            <a:r>
              <a:rPr lang="en-US" dirty="0"/>
              <a:t>Pattern recognition</a:t>
            </a:r>
          </a:p>
        </p:txBody>
      </p:sp>
      <p:sp>
        <p:nvSpPr>
          <p:cNvPr id="12" name="Google Shape;374;p57"/>
          <p:cNvSpPr/>
          <p:nvPr/>
        </p:nvSpPr>
        <p:spPr>
          <a:xfrm>
            <a:off x="7171765" y="1745777"/>
            <a:ext cx="720725" cy="827404"/>
          </a:xfrm>
          <a:custGeom>
            <a:avLst/>
            <a:gdLst/>
            <a:ahLst/>
            <a:cxnLst/>
            <a:rect l="l" t="t" r="r" b="b"/>
            <a:pathLst>
              <a:path w="720725" h="827404" extrusionOk="0">
                <a:moveTo>
                  <a:pt x="0" y="0"/>
                </a:moveTo>
                <a:lnTo>
                  <a:pt x="720725" y="0"/>
                </a:lnTo>
                <a:lnTo>
                  <a:pt x="720725" y="827088"/>
                </a:lnTo>
                <a:lnTo>
                  <a:pt x="0" y="827088"/>
                </a:lnTo>
                <a:lnTo>
                  <a:pt x="0" y="0"/>
                </a:lnTo>
                <a:close/>
              </a:path>
            </a:pathLst>
          </a:custGeom>
          <a:noFill/>
          <a:ln w="19050" cap="flat" cmpd="sng">
            <a:solidFill>
              <a:srgbClr val="FF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2121840" y="4457880"/>
              <a:ext cx="1405440" cy="862560"/>
            </p14:xfrm>
          </p:contentPart>
        </mc:Choice>
        <mc:Fallback xmlns="">
          <p:pic>
            <p:nvPicPr>
              <p:cNvPr id="2" name="Ink 1"/>
              <p:cNvPicPr/>
              <p:nvPr/>
            </p:nvPicPr>
            <p:blipFill>
              <a:blip r:embed="rId5"/>
              <a:stretch>
                <a:fillRect/>
              </a:stretch>
            </p:blipFill>
            <p:spPr>
              <a:xfrm>
                <a:off x="2114280" y="4447440"/>
                <a:ext cx="1423080" cy="882360"/>
              </a:xfrm>
              <a:prstGeom prst="rect">
                <a:avLst/>
              </a:prstGeom>
            </p:spPr>
          </p:pic>
        </mc:Fallback>
      </mc:AlternateContent>
    </p:spTree>
    <p:extLst>
      <p:ext uri="{BB962C8B-B14F-4D97-AF65-F5344CB8AC3E}">
        <p14:creationId xmlns:p14="http://schemas.microsoft.com/office/powerpoint/2010/main" val="27168017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72"/>
          <p:cNvSpPr/>
          <p:nvPr/>
        </p:nvSpPr>
        <p:spPr>
          <a:xfrm>
            <a:off x="460375" y="3787140"/>
            <a:ext cx="1949098" cy="132302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35" name="Google Shape;535;p72"/>
          <p:cNvSpPr/>
          <p:nvPr/>
        </p:nvSpPr>
        <p:spPr>
          <a:xfrm>
            <a:off x="2600325" y="3787140"/>
            <a:ext cx="1949098" cy="132302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36" name="Google Shape;536;p72"/>
          <p:cNvSpPr/>
          <p:nvPr/>
        </p:nvSpPr>
        <p:spPr>
          <a:xfrm>
            <a:off x="4778375" y="3779161"/>
            <a:ext cx="1949098" cy="1321475"/>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37" name="Google Shape;537;p72"/>
          <p:cNvSpPr/>
          <p:nvPr/>
        </p:nvSpPr>
        <p:spPr>
          <a:xfrm>
            <a:off x="6921500" y="3771224"/>
            <a:ext cx="1949098" cy="1321475"/>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38" name="Google Shape;538;p72"/>
          <p:cNvSpPr/>
          <p:nvPr/>
        </p:nvSpPr>
        <p:spPr>
          <a:xfrm>
            <a:off x="460375" y="2034532"/>
            <a:ext cx="1949098" cy="1402405"/>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39" name="Google Shape;539;p72"/>
          <p:cNvSpPr/>
          <p:nvPr/>
        </p:nvSpPr>
        <p:spPr>
          <a:xfrm>
            <a:off x="2600325" y="2036119"/>
            <a:ext cx="1949098" cy="1402405"/>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40" name="Google Shape;540;p72"/>
          <p:cNvSpPr/>
          <p:nvPr/>
        </p:nvSpPr>
        <p:spPr>
          <a:xfrm>
            <a:off x="4778375" y="2032944"/>
            <a:ext cx="1949098" cy="1402405"/>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41" name="Google Shape;541;p72"/>
          <p:cNvSpPr/>
          <p:nvPr/>
        </p:nvSpPr>
        <p:spPr>
          <a:xfrm>
            <a:off x="6921500" y="2018657"/>
            <a:ext cx="1949098" cy="1402405"/>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42" name="Google Shape;542;p72"/>
          <p:cNvSpPr/>
          <p:nvPr/>
        </p:nvSpPr>
        <p:spPr>
          <a:xfrm>
            <a:off x="4724400" y="1982787"/>
            <a:ext cx="2011680" cy="146050"/>
          </a:xfrm>
          <a:custGeom>
            <a:avLst/>
            <a:gdLst/>
            <a:ahLst/>
            <a:cxnLst/>
            <a:rect l="l" t="t" r="r" b="b"/>
            <a:pathLst>
              <a:path w="2011679" h="146050" extrusionOk="0">
                <a:moveTo>
                  <a:pt x="0" y="146050"/>
                </a:moveTo>
                <a:lnTo>
                  <a:pt x="2011362" y="146050"/>
                </a:lnTo>
                <a:lnTo>
                  <a:pt x="2011362" y="0"/>
                </a:lnTo>
                <a:lnTo>
                  <a:pt x="0" y="0"/>
                </a:lnTo>
                <a:lnTo>
                  <a:pt x="0" y="14605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43" name="Google Shape;543;p72"/>
          <p:cNvSpPr/>
          <p:nvPr/>
        </p:nvSpPr>
        <p:spPr>
          <a:xfrm>
            <a:off x="6872287" y="1790700"/>
            <a:ext cx="2012950" cy="338455"/>
          </a:xfrm>
          <a:custGeom>
            <a:avLst/>
            <a:gdLst/>
            <a:ahLst/>
            <a:cxnLst/>
            <a:rect l="l" t="t" r="r" b="b"/>
            <a:pathLst>
              <a:path w="2012950" h="338455" extrusionOk="0">
                <a:moveTo>
                  <a:pt x="0" y="338137"/>
                </a:moveTo>
                <a:lnTo>
                  <a:pt x="2012950" y="338137"/>
                </a:lnTo>
                <a:lnTo>
                  <a:pt x="2012950" y="0"/>
                </a:lnTo>
                <a:lnTo>
                  <a:pt x="0" y="0"/>
                </a:lnTo>
                <a:lnTo>
                  <a:pt x="0" y="33813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44" name="Google Shape;544;p72"/>
          <p:cNvSpPr txBox="1">
            <a:spLocks noGrp="1"/>
          </p:cNvSpPr>
          <p:nvPr>
            <p:ph type="title"/>
          </p:nvPr>
        </p:nvSpPr>
        <p:spPr>
          <a:xfrm>
            <a:off x="161144" y="304471"/>
            <a:ext cx="6661810" cy="769401"/>
          </a:xfrm>
          <a:prstGeom prst="rect">
            <a:avLst/>
          </a:prstGeo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lang="en-US" sz="4400" b="1" dirty="0">
                <a:ea typeface="+mn-ea"/>
                <a:cs typeface="+mn-cs"/>
              </a:rPr>
              <a:t>Learning of Object Parts</a:t>
            </a:r>
            <a:endParaRPr sz="4400" b="1" dirty="0">
              <a:ea typeface="+mn-ea"/>
              <a:cs typeface="+mn-cs"/>
            </a:endParaRPr>
          </a:p>
        </p:txBody>
      </p:sp>
      <p:sp>
        <p:nvSpPr>
          <p:cNvPr id="545" name="Google Shape;545;p72"/>
          <p:cNvSpPr/>
          <p:nvPr/>
        </p:nvSpPr>
        <p:spPr>
          <a:xfrm>
            <a:off x="6902450" y="1644650"/>
            <a:ext cx="2012950" cy="338455"/>
          </a:xfrm>
          <a:custGeom>
            <a:avLst/>
            <a:gdLst/>
            <a:ahLst/>
            <a:cxnLst/>
            <a:rect l="l" t="t" r="r" b="b"/>
            <a:pathLst>
              <a:path w="2012950" h="338455" extrusionOk="0">
                <a:moveTo>
                  <a:pt x="0" y="338137"/>
                </a:moveTo>
                <a:lnTo>
                  <a:pt x="2012950" y="338137"/>
                </a:lnTo>
                <a:lnTo>
                  <a:pt x="2012950" y="0"/>
                </a:lnTo>
                <a:lnTo>
                  <a:pt x="0" y="0"/>
                </a:lnTo>
                <a:lnTo>
                  <a:pt x="0" y="33813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46" name="Google Shape;546;p72"/>
          <p:cNvSpPr/>
          <p:nvPr/>
        </p:nvSpPr>
        <p:spPr>
          <a:xfrm>
            <a:off x="868362" y="5508066"/>
            <a:ext cx="1143281" cy="740333"/>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47" name="Google Shape;547;p72"/>
          <p:cNvSpPr/>
          <p:nvPr/>
        </p:nvSpPr>
        <p:spPr>
          <a:xfrm>
            <a:off x="3009900" y="5508066"/>
            <a:ext cx="1143281" cy="740333"/>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48" name="Google Shape;548;p72"/>
          <p:cNvSpPr/>
          <p:nvPr/>
        </p:nvSpPr>
        <p:spPr>
          <a:xfrm>
            <a:off x="5181600" y="5508066"/>
            <a:ext cx="1143281" cy="740333"/>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49" name="Google Shape;549;p72"/>
          <p:cNvSpPr/>
          <p:nvPr/>
        </p:nvSpPr>
        <p:spPr>
          <a:xfrm>
            <a:off x="7353300" y="5531878"/>
            <a:ext cx="1143281" cy="740333"/>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50" name="Google Shape;550;p72"/>
          <p:cNvSpPr/>
          <p:nvPr/>
        </p:nvSpPr>
        <p:spPr>
          <a:xfrm>
            <a:off x="1295400" y="3429000"/>
            <a:ext cx="274955" cy="365125"/>
          </a:xfrm>
          <a:custGeom>
            <a:avLst/>
            <a:gdLst/>
            <a:ahLst/>
            <a:cxnLst/>
            <a:rect l="l" t="t" r="r" b="b"/>
            <a:pathLst>
              <a:path w="274955" h="365125" extrusionOk="0">
                <a:moveTo>
                  <a:pt x="205981" y="119900"/>
                </a:moveTo>
                <a:lnTo>
                  <a:pt x="68656" y="119900"/>
                </a:lnTo>
                <a:lnTo>
                  <a:pt x="68656" y="365125"/>
                </a:lnTo>
                <a:lnTo>
                  <a:pt x="205981" y="365125"/>
                </a:lnTo>
                <a:lnTo>
                  <a:pt x="205981" y="119900"/>
                </a:lnTo>
                <a:close/>
              </a:path>
              <a:path w="274955" h="365125" extrusionOk="0">
                <a:moveTo>
                  <a:pt x="137325" y="0"/>
                </a:moveTo>
                <a:lnTo>
                  <a:pt x="0" y="119900"/>
                </a:lnTo>
                <a:lnTo>
                  <a:pt x="274637" y="119900"/>
                </a:lnTo>
                <a:lnTo>
                  <a:pt x="137325"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51" name="Google Shape;551;p72"/>
          <p:cNvSpPr/>
          <p:nvPr/>
        </p:nvSpPr>
        <p:spPr>
          <a:xfrm>
            <a:off x="1295399" y="3429000"/>
            <a:ext cx="274955" cy="365125"/>
          </a:xfrm>
          <a:custGeom>
            <a:avLst/>
            <a:gdLst/>
            <a:ahLst/>
            <a:cxnLst/>
            <a:rect l="l" t="t" r="r" b="b"/>
            <a:pathLst>
              <a:path w="274955" h="365125" extrusionOk="0">
                <a:moveTo>
                  <a:pt x="137319" y="0"/>
                </a:moveTo>
                <a:lnTo>
                  <a:pt x="274638" y="119899"/>
                </a:lnTo>
                <a:lnTo>
                  <a:pt x="205978" y="119899"/>
                </a:lnTo>
                <a:lnTo>
                  <a:pt x="205978" y="365125"/>
                </a:lnTo>
                <a:lnTo>
                  <a:pt x="68659" y="365125"/>
                </a:lnTo>
                <a:lnTo>
                  <a:pt x="68659" y="119899"/>
                </a:lnTo>
                <a:lnTo>
                  <a:pt x="0" y="119899"/>
                </a:lnTo>
                <a:lnTo>
                  <a:pt x="137319" y="0"/>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52" name="Google Shape;552;p72"/>
          <p:cNvSpPr/>
          <p:nvPr/>
        </p:nvSpPr>
        <p:spPr>
          <a:xfrm>
            <a:off x="1295400" y="5105400"/>
            <a:ext cx="274955" cy="365125"/>
          </a:xfrm>
          <a:custGeom>
            <a:avLst/>
            <a:gdLst/>
            <a:ahLst/>
            <a:cxnLst/>
            <a:rect l="l" t="t" r="r" b="b"/>
            <a:pathLst>
              <a:path w="274955" h="365125" extrusionOk="0">
                <a:moveTo>
                  <a:pt x="205981" y="119900"/>
                </a:moveTo>
                <a:lnTo>
                  <a:pt x="68656" y="119900"/>
                </a:lnTo>
                <a:lnTo>
                  <a:pt x="68656" y="365125"/>
                </a:lnTo>
                <a:lnTo>
                  <a:pt x="205981" y="365125"/>
                </a:lnTo>
                <a:lnTo>
                  <a:pt x="205981" y="119900"/>
                </a:lnTo>
                <a:close/>
              </a:path>
              <a:path w="274955" h="365125" extrusionOk="0">
                <a:moveTo>
                  <a:pt x="137325" y="0"/>
                </a:moveTo>
                <a:lnTo>
                  <a:pt x="0" y="119900"/>
                </a:lnTo>
                <a:lnTo>
                  <a:pt x="274637" y="119900"/>
                </a:lnTo>
                <a:lnTo>
                  <a:pt x="137325"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53" name="Google Shape;553;p72"/>
          <p:cNvSpPr/>
          <p:nvPr/>
        </p:nvSpPr>
        <p:spPr>
          <a:xfrm>
            <a:off x="1295399" y="5105400"/>
            <a:ext cx="274955" cy="365125"/>
          </a:xfrm>
          <a:custGeom>
            <a:avLst/>
            <a:gdLst/>
            <a:ahLst/>
            <a:cxnLst/>
            <a:rect l="l" t="t" r="r" b="b"/>
            <a:pathLst>
              <a:path w="274955" h="365125" extrusionOk="0">
                <a:moveTo>
                  <a:pt x="137319" y="0"/>
                </a:moveTo>
                <a:lnTo>
                  <a:pt x="274638" y="119899"/>
                </a:lnTo>
                <a:lnTo>
                  <a:pt x="205978" y="119899"/>
                </a:lnTo>
                <a:lnTo>
                  <a:pt x="205978" y="365125"/>
                </a:lnTo>
                <a:lnTo>
                  <a:pt x="68659" y="365125"/>
                </a:lnTo>
                <a:lnTo>
                  <a:pt x="68659" y="119899"/>
                </a:lnTo>
                <a:lnTo>
                  <a:pt x="0" y="119899"/>
                </a:lnTo>
                <a:lnTo>
                  <a:pt x="137319" y="0"/>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54" name="Google Shape;554;p72"/>
          <p:cNvSpPr/>
          <p:nvPr/>
        </p:nvSpPr>
        <p:spPr>
          <a:xfrm>
            <a:off x="3429000" y="3429000"/>
            <a:ext cx="274955" cy="365125"/>
          </a:xfrm>
          <a:custGeom>
            <a:avLst/>
            <a:gdLst/>
            <a:ahLst/>
            <a:cxnLst/>
            <a:rect l="l" t="t" r="r" b="b"/>
            <a:pathLst>
              <a:path w="274954" h="365125" extrusionOk="0">
                <a:moveTo>
                  <a:pt x="205981" y="119900"/>
                </a:moveTo>
                <a:lnTo>
                  <a:pt x="68656" y="119900"/>
                </a:lnTo>
                <a:lnTo>
                  <a:pt x="68656" y="365125"/>
                </a:lnTo>
                <a:lnTo>
                  <a:pt x="205981" y="365125"/>
                </a:lnTo>
                <a:lnTo>
                  <a:pt x="205981" y="119900"/>
                </a:lnTo>
                <a:close/>
              </a:path>
              <a:path w="274954" h="365125" extrusionOk="0">
                <a:moveTo>
                  <a:pt x="137312" y="0"/>
                </a:moveTo>
                <a:lnTo>
                  <a:pt x="0" y="119900"/>
                </a:lnTo>
                <a:lnTo>
                  <a:pt x="274637" y="119900"/>
                </a:lnTo>
                <a:lnTo>
                  <a:pt x="137312"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55" name="Google Shape;555;p72"/>
          <p:cNvSpPr/>
          <p:nvPr/>
        </p:nvSpPr>
        <p:spPr>
          <a:xfrm>
            <a:off x="3428999" y="3429000"/>
            <a:ext cx="274955" cy="365125"/>
          </a:xfrm>
          <a:custGeom>
            <a:avLst/>
            <a:gdLst/>
            <a:ahLst/>
            <a:cxnLst/>
            <a:rect l="l" t="t" r="r" b="b"/>
            <a:pathLst>
              <a:path w="274954" h="365125" extrusionOk="0">
                <a:moveTo>
                  <a:pt x="137319" y="0"/>
                </a:moveTo>
                <a:lnTo>
                  <a:pt x="274638" y="119899"/>
                </a:lnTo>
                <a:lnTo>
                  <a:pt x="205978" y="119899"/>
                </a:lnTo>
                <a:lnTo>
                  <a:pt x="205978" y="365125"/>
                </a:lnTo>
                <a:lnTo>
                  <a:pt x="68659" y="365125"/>
                </a:lnTo>
                <a:lnTo>
                  <a:pt x="68659" y="119899"/>
                </a:lnTo>
                <a:lnTo>
                  <a:pt x="0" y="119899"/>
                </a:lnTo>
                <a:lnTo>
                  <a:pt x="137319" y="0"/>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56" name="Google Shape;556;p72"/>
          <p:cNvSpPr/>
          <p:nvPr/>
        </p:nvSpPr>
        <p:spPr>
          <a:xfrm>
            <a:off x="3429000" y="5121275"/>
            <a:ext cx="274955" cy="365125"/>
          </a:xfrm>
          <a:custGeom>
            <a:avLst/>
            <a:gdLst/>
            <a:ahLst/>
            <a:cxnLst/>
            <a:rect l="l" t="t" r="r" b="b"/>
            <a:pathLst>
              <a:path w="274954" h="365125" extrusionOk="0">
                <a:moveTo>
                  <a:pt x="205981" y="119900"/>
                </a:moveTo>
                <a:lnTo>
                  <a:pt x="68656" y="119900"/>
                </a:lnTo>
                <a:lnTo>
                  <a:pt x="68656" y="365125"/>
                </a:lnTo>
                <a:lnTo>
                  <a:pt x="205981" y="365125"/>
                </a:lnTo>
                <a:lnTo>
                  <a:pt x="205981" y="119900"/>
                </a:lnTo>
                <a:close/>
              </a:path>
              <a:path w="274954" h="365125" extrusionOk="0">
                <a:moveTo>
                  <a:pt x="137312" y="0"/>
                </a:moveTo>
                <a:lnTo>
                  <a:pt x="0" y="119900"/>
                </a:lnTo>
                <a:lnTo>
                  <a:pt x="274637" y="119900"/>
                </a:lnTo>
                <a:lnTo>
                  <a:pt x="137312"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57" name="Google Shape;557;p72"/>
          <p:cNvSpPr/>
          <p:nvPr/>
        </p:nvSpPr>
        <p:spPr>
          <a:xfrm>
            <a:off x="3428999" y="5121275"/>
            <a:ext cx="274955" cy="365125"/>
          </a:xfrm>
          <a:custGeom>
            <a:avLst/>
            <a:gdLst/>
            <a:ahLst/>
            <a:cxnLst/>
            <a:rect l="l" t="t" r="r" b="b"/>
            <a:pathLst>
              <a:path w="274954" h="365125" extrusionOk="0">
                <a:moveTo>
                  <a:pt x="137319" y="0"/>
                </a:moveTo>
                <a:lnTo>
                  <a:pt x="274638" y="119899"/>
                </a:lnTo>
                <a:lnTo>
                  <a:pt x="205978" y="119899"/>
                </a:lnTo>
                <a:lnTo>
                  <a:pt x="205978" y="365125"/>
                </a:lnTo>
                <a:lnTo>
                  <a:pt x="68659" y="365125"/>
                </a:lnTo>
                <a:lnTo>
                  <a:pt x="68659" y="119899"/>
                </a:lnTo>
                <a:lnTo>
                  <a:pt x="0" y="119899"/>
                </a:lnTo>
                <a:lnTo>
                  <a:pt x="137319" y="0"/>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58" name="Google Shape;558;p72"/>
          <p:cNvSpPr/>
          <p:nvPr/>
        </p:nvSpPr>
        <p:spPr>
          <a:xfrm>
            <a:off x="5630862" y="5121275"/>
            <a:ext cx="274955" cy="365125"/>
          </a:xfrm>
          <a:custGeom>
            <a:avLst/>
            <a:gdLst/>
            <a:ahLst/>
            <a:cxnLst/>
            <a:rect l="l" t="t" r="r" b="b"/>
            <a:pathLst>
              <a:path w="274954" h="365125" extrusionOk="0">
                <a:moveTo>
                  <a:pt x="205981" y="119900"/>
                </a:moveTo>
                <a:lnTo>
                  <a:pt x="68656" y="119900"/>
                </a:lnTo>
                <a:lnTo>
                  <a:pt x="68656" y="365125"/>
                </a:lnTo>
                <a:lnTo>
                  <a:pt x="205981" y="365125"/>
                </a:lnTo>
                <a:lnTo>
                  <a:pt x="205981" y="119900"/>
                </a:lnTo>
                <a:close/>
              </a:path>
              <a:path w="274954" h="365125" extrusionOk="0">
                <a:moveTo>
                  <a:pt x="137312" y="0"/>
                </a:moveTo>
                <a:lnTo>
                  <a:pt x="0" y="119900"/>
                </a:lnTo>
                <a:lnTo>
                  <a:pt x="274637" y="119900"/>
                </a:lnTo>
                <a:lnTo>
                  <a:pt x="137312"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59" name="Google Shape;559;p72"/>
          <p:cNvSpPr/>
          <p:nvPr/>
        </p:nvSpPr>
        <p:spPr>
          <a:xfrm>
            <a:off x="5630861" y="5121275"/>
            <a:ext cx="274955" cy="365125"/>
          </a:xfrm>
          <a:custGeom>
            <a:avLst/>
            <a:gdLst/>
            <a:ahLst/>
            <a:cxnLst/>
            <a:rect l="l" t="t" r="r" b="b"/>
            <a:pathLst>
              <a:path w="274954" h="365125" extrusionOk="0">
                <a:moveTo>
                  <a:pt x="137319" y="0"/>
                </a:moveTo>
                <a:lnTo>
                  <a:pt x="274638" y="119899"/>
                </a:lnTo>
                <a:lnTo>
                  <a:pt x="205978" y="119899"/>
                </a:lnTo>
                <a:lnTo>
                  <a:pt x="205978" y="365125"/>
                </a:lnTo>
                <a:lnTo>
                  <a:pt x="68659" y="365125"/>
                </a:lnTo>
                <a:lnTo>
                  <a:pt x="68659" y="119899"/>
                </a:lnTo>
                <a:lnTo>
                  <a:pt x="0" y="119899"/>
                </a:lnTo>
                <a:lnTo>
                  <a:pt x="137319" y="0"/>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60" name="Google Shape;560;p72"/>
          <p:cNvSpPr/>
          <p:nvPr/>
        </p:nvSpPr>
        <p:spPr>
          <a:xfrm>
            <a:off x="5638800" y="3429000"/>
            <a:ext cx="274955" cy="365125"/>
          </a:xfrm>
          <a:custGeom>
            <a:avLst/>
            <a:gdLst/>
            <a:ahLst/>
            <a:cxnLst/>
            <a:rect l="l" t="t" r="r" b="b"/>
            <a:pathLst>
              <a:path w="274954" h="365125" extrusionOk="0">
                <a:moveTo>
                  <a:pt x="205981" y="119900"/>
                </a:moveTo>
                <a:lnTo>
                  <a:pt x="68656" y="119900"/>
                </a:lnTo>
                <a:lnTo>
                  <a:pt x="68656" y="365125"/>
                </a:lnTo>
                <a:lnTo>
                  <a:pt x="205981" y="365125"/>
                </a:lnTo>
                <a:lnTo>
                  <a:pt x="205981" y="119900"/>
                </a:lnTo>
                <a:close/>
              </a:path>
              <a:path w="274954" h="365125" extrusionOk="0">
                <a:moveTo>
                  <a:pt x="137312" y="0"/>
                </a:moveTo>
                <a:lnTo>
                  <a:pt x="0" y="119900"/>
                </a:lnTo>
                <a:lnTo>
                  <a:pt x="274637" y="119900"/>
                </a:lnTo>
                <a:lnTo>
                  <a:pt x="137312"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61" name="Google Shape;561;p72"/>
          <p:cNvSpPr/>
          <p:nvPr/>
        </p:nvSpPr>
        <p:spPr>
          <a:xfrm>
            <a:off x="5638799" y="3429000"/>
            <a:ext cx="274955" cy="365125"/>
          </a:xfrm>
          <a:custGeom>
            <a:avLst/>
            <a:gdLst/>
            <a:ahLst/>
            <a:cxnLst/>
            <a:rect l="l" t="t" r="r" b="b"/>
            <a:pathLst>
              <a:path w="274954" h="365125" extrusionOk="0">
                <a:moveTo>
                  <a:pt x="137319" y="0"/>
                </a:moveTo>
                <a:lnTo>
                  <a:pt x="274638" y="119899"/>
                </a:lnTo>
                <a:lnTo>
                  <a:pt x="205978" y="119899"/>
                </a:lnTo>
                <a:lnTo>
                  <a:pt x="205978" y="365125"/>
                </a:lnTo>
                <a:lnTo>
                  <a:pt x="68659" y="365125"/>
                </a:lnTo>
                <a:lnTo>
                  <a:pt x="68659" y="119899"/>
                </a:lnTo>
                <a:lnTo>
                  <a:pt x="0" y="119899"/>
                </a:lnTo>
                <a:lnTo>
                  <a:pt x="137319" y="0"/>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62" name="Google Shape;562;p72"/>
          <p:cNvSpPr/>
          <p:nvPr/>
        </p:nvSpPr>
        <p:spPr>
          <a:xfrm>
            <a:off x="7734300" y="3429000"/>
            <a:ext cx="274955" cy="365125"/>
          </a:xfrm>
          <a:custGeom>
            <a:avLst/>
            <a:gdLst/>
            <a:ahLst/>
            <a:cxnLst/>
            <a:rect l="l" t="t" r="r" b="b"/>
            <a:pathLst>
              <a:path w="274954" h="365125" extrusionOk="0">
                <a:moveTo>
                  <a:pt x="205981" y="119900"/>
                </a:moveTo>
                <a:lnTo>
                  <a:pt x="68656" y="119900"/>
                </a:lnTo>
                <a:lnTo>
                  <a:pt x="68656" y="365125"/>
                </a:lnTo>
                <a:lnTo>
                  <a:pt x="205981" y="365125"/>
                </a:lnTo>
                <a:lnTo>
                  <a:pt x="205981" y="119900"/>
                </a:lnTo>
                <a:close/>
              </a:path>
              <a:path w="274954" h="365125" extrusionOk="0">
                <a:moveTo>
                  <a:pt x="137312" y="0"/>
                </a:moveTo>
                <a:lnTo>
                  <a:pt x="0" y="119900"/>
                </a:lnTo>
                <a:lnTo>
                  <a:pt x="274637" y="119900"/>
                </a:lnTo>
                <a:lnTo>
                  <a:pt x="137312"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63" name="Google Shape;563;p72"/>
          <p:cNvSpPr/>
          <p:nvPr/>
        </p:nvSpPr>
        <p:spPr>
          <a:xfrm>
            <a:off x="7734299" y="3429000"/>
            <a:ext cx="274955" cy="365125"/>
          </a:xfrm>
          <a:custGeom>
            <a:avLst/>
            <a:gdLst/>
            <a:ahLst/>
            <a:cxnLst/>
            <a:rect l="l" t="t" r="r" b="b"/>
            <a:pathLst>
              <a:path w="274954" h="365125" extrusionOk="0">
                <a:moveTo>
                  <a:pt x="137319" y="0"/>
                </a:moveTo>
                <a:lnTo>
                  <a:pt x="274638" y="119899"/>
                </a:lnTo>
                <a:lnTo>
                  <a:pt x="205978" y="119899"/>
                </a:lnTo>
                <a:lnTo>
                  <a:pt x="205978" y="365125"/>
                </a:lnTo>
                <a:lnTo>
                  <a:pt x="68659" y="365125"/>
                </a:lnTo>
                <a:lnTo>
                  <a:pt x="68659" y="119899"/>
                </a:lnTo>
                <a:lnTo>
                  <a:pt x="0" y="119899"/>
                </a:lnTo>
                <a:lnTo>
                  <a:pt x="137319" y="0"/>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64" name="Google Shape;564;p72"/>
          <p:cNvSpPr/>
          <p:nvPr/>
        </p:nvSpPr>
        <p:spPr>
          <a:xfrm>
            <a:off x="7764462" y="5121275"/>
            <a:ext cx="274955" cy="365125"/>
          </a:xfrm>
          <a:custGeom>
            <a:avLst/>
            <a:gdLst/>
            <a:ahLst/>
            <a:cxnLst/>
            <a:rect l="l" t="t" r="r" b="b"/>
            <a:pathLst>
              <a:path w="274954" h="365125" extrusionOk="0">
                <a:moveTo>
                  <a:pt x="205981" y="119900"/>
                </a:moveTo>
                <a:lnTo>
                  <a:pt x="68656" y="119900"/>
                </a:lnTo>
                <a:lnTo>
                  <a:pt x="68656" y="365125"/>
                </a:lnTo>
                <a:lnTo>
                  <a:pt x="205981" y="365125"/>
                </a:lnTo>
                <a:lnTo>
                  <a:pt x="205981" y="119900"/>
                </a:lnTo>
                <a:close/>
              </a:path>
              <a:path w="274954" h="365125" extrusionOk="0">
                <a:moveTo>
                  <a:pt x="137312" y="0"/>
                </a:moveTo>
                <a:lnTo>
                  <a:pt x="0" y="119900"/>
                </a:lnTo>
                <a:lnTo>
                  <a:pt x="274637" y="119900"/>
                </a:lnTo>
                <a:lnTo>
                  <a:pt x="137312"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65" name="Google Shape;565;p72"/>
          <p:cNvSpPr/>
          <p:nvPr/>
        </p:nvSpPr>
        <p:spPr>
          <a:xfrm>
            <a:off x="7764461" y="5121275"/>
            <a:ext cx="274955" cy="365125"/>
          </a:xfrm>
          <a:custGeom>
            <a:avLst/>
            <a:gdLst/>
            <a:ahLst/>
            <a:cxnLst/>
            <a:rect l="l" t="t" r="r" b="b"/>
            <a:pathLst>
              <a:path w="274954" h="365125" extrusionOk="0">
                <a:moveTo>
                  <a:pt x="137319" y="0"/>
                </a:moveTo>
                <a:lnTo>
                  <a:pt x="274638" y="119899"/>
                </a:lnTo>
                <a:lnTo>
                  <a:pt x="205978" y="119899"/>
                </a:lnTo>
                <a:lnTo>
                  <a:pt x="205978" y="365125"/>
                </a:lnTo>
                <a:lnTo>
                  <a:pt x="68659" y="365125"/>
                </a:lnTo>
                <a:lnTo>
                  <a:pt x="68659" y="119899"/>
                </a:lnTo>
                <a:lnTo>
                  <a:pt x="0" y="119899"/>
                </a:lnTo>
                <a:lnTo>
                  <a:pt x="137319" y="0"/>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66" name="Google Shape;566;p72"/>
          <p:cNvSpPr txBox="1"/>
          <p:nvPr/>
        </p:nvSpPr>
        <p:spPr>
          <a:xfrm>
            <a:off x="78752" y="6645700"/>
            <a:ext cx="20130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200" dirty="0">
                <a:latin typeface="Trebuchet MS"/>
                <a:ea typeface="Trebuchet MS"/>
                <a:cs typeface="Trebuchet MS"/>
                <a:sym typeface="Trebuchet MS"/>
              </a:rPr>
              <a:t>Slide credit: Andrew Ng</a:t>
            </a:r>
            <a:endParaRPr sz="1200" dirty="0">
              <a:latin typeface="Trebuchet MS"/>
              <a:ea typeface="Trebuchet MS"/>
              <a:cs typeface="Trebuchet MS"/>
              <a:sym typeface="Trebuchet MS"/>
            </a:endParaRPr>
          </a:p>
        </p:txBody>
      </p:sp>
      <p:sp>
        <p:nvSpPr>
          <p:cNvPr id="567" name="Google Shape;567;p72"/>
          <p:cNvSpPr txBox="1"/>
          <p:nvPr/>
        </p:nvSpPr>
        <p:spPr>
          <a:xfrm>
            <a:off x="8425843" y="6422075"/>
            <a:ext cx="489600" cy="208200"/>
          </a:xfrm>
          <a:prstGeom prst="rect">
            <a:avLst/>
          </a:prstGeom>
          <a:noFill/>
          <a:ln>
            <a:noFill/>
          </a:ln>
        </p:spPr>
        <p:txBody>
          <a:bodyPr spcFirstLastPara="1" wrap="square" lIns="0" tIns="12700" rIns="0" bIns="0" anchor="t" anchorCtr="0">
            <a:noAutofit/>
          </a:bodyPr>
          <a:lstStyle/>
          <a:p>
            <a:pPr marL="0" marR="0" lvl="0" indent="0" algn="l" rtl="0">
              <a:lnSpc>
                <a:spcPct val="100000"/>
              </a:lnSpc>
              <a:spcBef>
                <a:spcPts val="0"/>
              </a:spcBef>
              <a:spcAft>
                <a:spcPts val="0"/>
              </a:spcAft>
              <a:buNone/>
            </a:pPr>
            <a:endParaRPr sz="1200">
              <a:latin typeface="Trebuchet MS"/>
              <a:ea typeface="Trebuchet MS"/>
              <a:cs typeface="Trebuchet MS"/>
              <a:sym typeface="Trebuchet MS"/>
            </a:endParaRPr>
          </a:p>
        </p:txBody>
      </p:sp>
      <mc:AlternateContent xmlns:mc="http://schemas.openxmlformats.org/markup-compatibility/2006" xmlns:p14="http://schemas.microsoft.com/office/powerpoint/2010/main">
        <mc:Choice Requires="p14">
          <p:contentPart p14:bwMode="auto" r:id="rId12">
            <p14:nvContentPartPr>
              <p14:cNvPr id="2" name="Ink 1"/>
              <p14:cNvContentPartPr/>
              <p14:nvPr/>
            </p14:nvContentPartPr>
            <p14:xfrm>
              <a:off x="365760" y="846720"/>
              <a:ext cx="7659720" cy="1784520"/>
            </p14:xfrm>
          </p:contentPart>
        </mc:Choice>
        <mc:Fallback xmlns="">
          <p:pic>
            <p:nvPicPr>
              <p:cNvPr id="2" name="Ink 1"/>
              <p:cNvPicPr/>
              <p:nvPr/>
            </p:nvPicPr>
            <p:blipFill>
              <a:blip r:embed="rId13"/>
              <a:stretch>
                <a:fillRect/>
              </a:stretch>
            </p:blipFill>
            <p:spPr>
              <a:xfrm>
                <a:off x="359640" y="840600"/>
                <a:ext cx="7675200" cy="1797840"/>
              </a:xfrm>
              <a:prstGeom prst="rect">
                <a:avLst/>
              </a:prstGeom>
            </p:spPr>
          </p:pic>
        </mc:Fallback>
      </mc:AlternateContent>
    </p:spTree>
    <p:extLst>
      <p:ext uri="{BB962C8B-B14F-4D97-AF65-F5344CB8AC3E}">
        <p14:creationId xmlns:p14="http://schemas.microsoft.com/office/powerpoint/2010/main" val="24455352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14990"/>
            <a:ext cx="6120680" cy="769401"/>
          </a:xfr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lang="en-US" sz="4400" b="1" dirty="0">
                <a:ea typeface="+mn-ea"/>
                <a:cs typeface="+mn-cs"/>
              </a:rPr>
              <a:t>Image Captioning</a:t>
            </a:r>
            <a:endParaRPr lang="en-IN" sz="4400" b="1" dirty="0">
              <a:ea typeface="+mn-ea"/>
              <a:cs typeface="+mn-cs"/>
            </a:endParaRPr>
          </a:p>
        </p:txBody>
      </p:sp>
      <p:pic>
        <p:nvPicPr>
          <p:cNvPr id="4" name="object 3"/>
          <p:cNvPicPr>
            <a:picLocks noGrp="1"/>
          </p:cNvPicPr>
          <p:nvPr>
            <p:ph idx="1"/>
          </p:nvPr>
        </p:nvPicPr>
        <p:blipFill>
          <a:blip r:embed="rId3" cstate="print"/>
          <a:stretch>
            <a:fillRect/>
          </a:stretch>
        </p:blipFill>
        <p:spPr>
          <a:xfrm>
            <a:off x="395536" y="1752600"/>
            <a:ext cx="7681664" cy="4267200"/>
          </a:xfrm>
          <a:prstGeom prst="rect">
            <a:avLst/>
          </a:prstGeom>
        </p:spPr>
      </p:pic>
      <p:sp>
        <p:nvSpPr>
          <p:cNvPr id="5" name="Rectangle 4"/>
          <p:cNvSpPr/>
          <p:nvPr/>
        </p:nvSpPr>
        <p:spPr>
          <a:xfrm>
            <a:off x="268558" y="6647656"/>
            <a:ext cx="1849352" cy="276999"/>
          </a:xfrm>
          <a:prstGeom prst="rect">
            <a:avLst/>
          </a:prstGeom>
          <a:noFill/>
          <a:ln>
            <a:noFill/>
          </a:ln>
        </p:spPr>
        <p:txBody>
          <a:bodyPr spcFirstLastPara="1" wrap="square" lIns="0" tIns="12700" rIns="0" bIns="0" anchor="t" anchorCtr="0">
            <a:noAutofit/>
          </a:bodyPr>
          <a:lstStyle/>
          <a:p>
            <a:pPr marL="12700">
              <a:spcBef>
                <a:spcPts val="0"/>
              </a:spcBef>
              <a:spcAft>
                <a:spcPts val="0"/>
              </a:spcAft>
            </a:pPr>
            <a:r>
              <a:rPr lang="en-IN" sz="800" dirty="0">
                <a:latin typeface="Trebuchet MS"/>
                <a:ea typeface="Trebuchet MS"/>
                <a:cs typeface="Trebuchet MS"/>
              </a:rPr>
              <a:t>Slide Credit: </a:t>
            </a:r>
            <a:r>
              <a:rPr lang="en-IN" sz="800" dirty="0" err="1">
                <a:latin typeface="Trebuchet MS"/>
                <a:ea typeface="Trebuchet MS"/>
                <a:cs typeface="Trebuchet MS"/>
              </a:rPr>
              <a:t>Piyush</a:t>
            </a:r>
            <a:r>
              <a:rPr lang="en-IN" sz="800" dirty="0">
                <a:latin typeface="Trebuchet MS"/>
                <a:ea typeface="Trebuchet MS"/>
                <a:cs typeface="Trebuchet MS"/>
              </a:rPr>
              <a:t> Rai</a:t>
            </a:r>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582120" y="2369160"/>
              <a:ext cx="4962600" cy="2529720"/>
            </p14:xfrm>
          </p:contentPart>
        </mc:Choice>
        <mc:Fallback xmlns="">
          <p:pic>
            <p:nvPicPr>
              <p:cNvPr id="3" name="Ink 2"/>
              <p:cNvPicPr/>
              <p:nvPr/>
            </p:nvPicPr>
            <p:blipFill>
              <a:blip r:embed="rId5"/>
              <a:stretch>
                <a:fillRect/>
              </a:stretch>
            </p:blipFill>
            <p:spPr>
              <a:xfrm>
                <a:off x="578160" y="2363760"/>
                <a:ext cx="4971960" cy="2541600"/>
              </a:xfrm>
              <a:prstGeom prst="rect">
                <a:avLst/>
              </a:prstGeom>
            </p:spPr>
          </p:pic>
        </mc:Fallback>
      </mc:AlternateContent>
    </p:spTree>
    <p:extLst>
      <p:ext uri="{BB962C8B-B14F-4D97-AF65-F5344CB8AC3E}">
        <p14:creationId xmlns:p14="http://schemas.microsoft.com/office/powerpoint/2010/main" val="23272550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5251" name="Text Box 3"/>
          <p:cNvSpPr txBox="1">
            <a:spLocks noChangeArrowheads="1"/>
          </p:cNvSpPr>
          <p:nvPr/>
        </p:nvSpPr>
        <p:spPr bwMode="auto">
          <a:xfrm>
            <a:off x="457200" y="217439"/>
            <a:ext cx="5638800" cy="769441"/>
          </a:xfrm>
          <a:prstGeom prst="rect">
            <a:avLst/>
          </a:prstGeom>
          <a:noFill/>
          <a:ln w="9525">
            <a:noFill/>
            <a:miter lim="800000"/>
            <a:headEnd/>
            <a:tailEnd/>
          </a:ln>
          <a:effectLst/>
        </p:spPr>
        <p:txBody>
          <a:bodyPr wrap="square">
            <a:spAutoFit/>
          </a:bodyPr>
          <a:lstStyle/>
          <a:p>
            <a:r>
              <a:rPr lang="en-US" sz="4400" u="sng" dirty="0">
                <a:solidFill>
                  <a:srgbClr val="FFC000"/>
                </a:solidFill>
              </a:rPr>
              <a:t>Course Introduction</a:t>
            </a:r>
            <a:endParaRPr lang="en-US" sz="4400" dirty="0"/>
          </a:p>
        </p:txBody>
      </p:sp>
      <p:sp>
        <p:nvSpPr>
          <p:cNvPr id="9" name="Rectangle 3"/>
          <p:cNvSpPr txBox="1">
            <a:spLocks noChangeArrowheads="1"/>
          </p:cNvSpPr>
          <p:nvPr/>
        </p:nvSpPr>
        <p:spPr>
          <a:xfrm>
            <a:off x="0" y="1447800"/>
            <a:ext cx="9144000" cy="5105400"/>
          </a:xfrm>
          <a:prstGeom prst="rect">
            <a:avLst/>
          </a:prstGeom>
          <a:noFill/>
          <a:ln>
            <a:noFill/>
          </a:ln>
        </p:spPr>
        <p:txBody>
          <a:bodyPr spcFirstLastPara="1" wrap="square" lIns="0" tIns="12700" rIns="0" bIns="0" anchor="t" anchorCtr="0">
            <a:noAutofit/>
          </a:bodyPr>
          <a:lstStyle>
            <a:defPPr>
              <a:defRPr lang="en-US"/>
            </a:defPPr>
            <a:lvl1pPr marL="355600" indent="-342900" fontAlgn="auto">
              <a:spcBef>
                <a:spcPts val="0"/>
              </a:spcBef>
              <a:spcAft>
                <a:spcPts val="0"/>
              </a:spcAft>
              <a:buClr>
                <a:srgbClr val="000000"/>
              </a:buClr>
              <a:buSzPts val="2800"/>
              <a:buFont typeface="Arial" panose="020B0604020202020204"/>
              <a:buChar char="•"/>
              <a:defRPr sz="2400" b="1" kern="0">
                <a:solidFill>
                  <a:srgbClr val="000000"/>
                </a:solidFill>
                <a:latin typeface="Trebuchet MS" panose="020B0603020202020204"/>
                <a:ea typeface="Trebuchet MS" panose="020B0603020202020204"/>
                <a:cs typeface="Trebuchet MS" panose="020B0603020202020204"/>
              </a:defRPr>
            </a:lvl1pPr>
            <a:lvl2pPr marL="755650" lvl="1" indent="-285750" fontAlgn="auto">
              <a:spcBef>
                <a:spcPts val="20"/>
              </a:spcBef>
              <a:spcAft>
                <a:spcPts val="0"/>
              </a:spcAft>
              <a:buClr>
                <a:srgbClr val="000000"/>
              </a:buClr>
              <a:buSzPts val="2400"/>
              <a:buFont typeface="Arial" panose="020B0604020202020204"/>
              <a:buChar char="–"/>
              <a:defRPr sz="2000" kern="0">
                <a:solidFill>
                  <a:srgbClr val="000000"/>
                </a:solidFill>
                <a:latin typeface="Trebuchet MS" panose="020B0603020202020204"/>
                <a:ea typeface="Trebuchet MS" panose="020B0603020202020204"/>
                <a:cs typeface="Trebuchet MS" panose="020B0603020202020204"/>
              </a:defRPr>
            </a:lvl2pPr>
          </a:lstStyle>
          <a:p>
            <a:r>
              <a:rPr lang="en-US" sz="2000" dirty="0"/>
              <a:t>Objective of course </a:t>
            </a:r>
          </a:p>
          <a:p>
            <a:pPr lvl="1"/>
            <a:r>
              <a:rPr lang="en-IN" dirty="0" smtClean="0"/>
              <a:t>Introduction </a:t>
            </a:r>
            <a:r>
              <a:rPr lang="en-IN" dirty="0"/>
              <a:t>to the basic concepts and techniques of Machine Learning</a:t>
            </a:r>
          </a:p>
          <a:p>
            <a:pPr lvl="1"/>
            <a:r>
              <a:rPr lang="en-IN" dirty="0" smtClean="0"/>
              <a:t>Gain </a:t>
            </a:r>
            <a:r>
              <a:rPr lang="en-IN" dirty="0"/>
              <a:t>experience of doing independent study and research in the field of Machine Learning</a:t>
            </a:r>
          </a:p>
          <a:p>
            <a:pPr lvl="1"/>
            <a:r>
              <a:rPr lang="en-US" dirty="0" smtClean="0"/>
              <a:t>Develop </a:t>
            </a:r>
            <a:r>
              <a:rPr lang="en-US" dirty="0"/>
              <a:t>skills of using recent machine learning software tools to evaluate </a:t>
            </a:r>
            <a:r>
              <a:rPr lang="en-IN" dirty="0"/>
              <a:t>learning algorithms and model selection </a:t>
            </a:r>
            <a:r>
              <a:rPr lang="en-US" dirty="0"/>
              <a:t>for solving practical </a:t>
            </a:r>
            <a:r>
              <a:rPr lang="en-US" dirty="0" smtClean="0"/>
              <a:t>problems</a:t>
            </a:r>
          </a:p>
          <a:p>
            <a:pPr lvl="1"/>
            <a:endParaRPr lang="en-US" dirty="0"/>
          </a:p>
          <a:p>
            <a:r>
              <a:rPr lang="en-US" altLang="en-US" sz="2000" dirty="0" smtClean="0"/>
              <a:t>Evaluation </a:t>
            </a:r>
            <a:r>
              <a:rPr lang="en-US" altLang="en-US" sz="2000" dirty="0"/>
              <a:t>scheme</a:t>
            </a:r>
          </a:p>
          <a:p>
            <a:pPr lvl="1"/>
            <a:r>
              <a:rPr lang="en-IN" altLang="en-US" b="1" dirty="0">
                <a:solidFill>
                  <a:srgbClr val="FF0000"/>
                </a:solidFill>
              </a:rPr>
              <a:t>Quiz </a:t>
            </a:r>
            <a:r>
              <a:rPr lang="en-IN" altLang="en-US" b="1" dirty="0" smtClean="0">
                <a:solidFill>
                  <a:srgbClr val="FF0000"/>
                </a:solidFill>
              </a:rPr>
              <a:t>(10% - 3 quiz: best 2 of 3)</a:t>
            </a:r>
            <a:endParaRPr lang="en-IN" altLang="en-US" b="1" dirty="0">
              <a:solidFill>
                <a:srgbClr val="FF0000"/>
              </a:solidFill>
            </a:endParaRPr>
          </a:p>
          <a:p>
            <a:pPr lvl="1"/>
            <a:r>
              <a:rPr lang="en-IN" altLang="en-US" b="1" dirty="0">
                <a:solidFill>
                  <a:srgbClr val="FF0000"/>
                </a:solidFill>
              </a:rPr>
              <a:t>2 Assignments (</a:t>
            </a:r>
            <a:r>
              <a:rPr lang="en-IN" altLang="en-US" b="1" dirty="0" smtClean="0">
                <a:solidFill>
                  <a:srgbClr val="FF0000"/>
                </a:solidFill>
              </a:rPr>
              <a:t>20%)</a:t>
            </a:r>
            <a:endParaRPr lang="en-IN" altLang="en-US" b="1" dirty="0">
              <a:solidFill>
                <a:srgbClr val="FF0000"/>
              </a:solidFill>
            </a:endParaRPr>
          </a:p>
          <a:p>
            <a:pPr lvl="1"/>
            <a:r>
              <a:rPr lang="en-IN" altLang="en-US" b="1" dirty="0">
                <a:solidFill>
                  <a:srgbClr val="FF0000"/>
                </a:solidFill>
              </a:rPr>
              <a:t>Mid-semester exam (30%)</a:t>
            </a:r>
          </a:p>
          <a:p>
            <a:pPr lvl="1"/>
            <a:r>
              <a:rPr lang="en-IN" altLang="en-US" b="1" dirty="0">
                <a:solidFill>
                  <a:srgbClr val="FF0000"/>
                </a:solidFill>
              </a:rPr>
              <a:t>Comprehensive exam (40</a:t>
            </a:r>
            <a:r>
              <a:rPr lang="en-IN" altLang="en-US" b="1" dirty="0" smtClean="0">
                <a:solidFill>
                  <a:srgbClr val="FF0000"/>
                </a:solidFill>
              </a:rPr>
              <a:t>%)</a:t>
            </a:r>
          </a:p>
          <a:p>
            <a:pPr lvl="1"/>
            <a:endParaRPr lang="en-IN" altLang="en-US" dirty="0"/>
          </a:p>
          <a:p>
            <a:r>
              <a:rPr lang="en-US" altLang="en-US" sz="2000" dirty="0" smtClean="0"/>
              <a:t>Virtual </a:t>
            </a:r>
            <a:r>
              <a:rPr lang="en-US" altLang="en-US" sz="2000" dirty="0"/>
              <a:t>labs</a:t>
            </a:r>
          </a:p>
          <a:p>
            <a:pPr lvl="1"/>
            <a:r>
              <a:rPr lang="en-US" altLang="en-US" dirty="0"/>
              <a:t>http://elearn.bits-pilani.ac.in</a:t>
            </a:r>
            <a:endParaRPr lang="en-IN" altLang="en-US" dirty="0"/>
          </a:p>
          <a:p>
            <a:pPr lvl="1"/>
            <a:endParaRPr lang="en-IN" dirty="0"/>
          </a:p>
          <a:p>
            <a:endParaRPr lang="en-IN" sz="2000" dirty="0"/>
          </a:p>
          <a:p>
            <a:endParaRPr lang="en-IN" sz="2000" dirty="0"/>
          </a:p>
        </p:txBody>
      </p:sp>
      <p:sp>
        <p:nvSpPr>
          <p:cNvPr id="14"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14 May 2022</a:t>
            </a:fld>
            <a:endParaRPr kumimoji="0" lang="en-US" sz="1200" b="1" i="0" u="none" strike="noStrike" kern="1200" cap="none" spc="0" normalizeH="0" baseline="0" noProof="0" dirty="0">
              <a:ln>
                <a:noFill/>
              </a:ln>
              <a:solidFill>
                <a:schemeClr val="tx1"/>
              </a:solidFill>
              <a:effectLst/>
              <a:uLnTx/>
              <a:uFillTx/>
              <a:latin typeface="+mn-lt"/>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737440" y="2015280"/>
              <a:ext cx="4502160" cy="4191840"/>
            </p14:xfrm>
          </p:contentPart>
        </mc:Choice>
        <mc:Fallback xmlns="">
          <p:pic>
            <p:nvPicPr>
              <p:cNvPr id="2" name="Ink 1"/>
              <p:cNvPicPr/>
              <p:nvPr/>
            </p:nvPicPr>
            <p:blipFill>
              <a:blip r:embed="rId4"/>
              <a:stretch>
                <a:fillRect/>
              </a:stretch>
            </p:blipFill>
            <p:spPr>
              <a:xfrm>
                <a:off x="2729880" y="2007360"/>
                <a:ext cx="4518720" cy="4208400"/>
              </a:xfrm>
              <a:prstGeom prst="rect">
                <a:avLst/>
              </a:prstGeom>
            </p:spPr>
          </p:pic>
        </mc:Fallback>
      </mc:AlternateContent>
    </p:spTree>
    <p:extLst>
      <p:ext uri="{BB962C8B-B14F-4D97-AF65-F5344CB8AC3E}">
        <p14:creationId xmlns:p14="http://schemas.microsoft.com/office/powerpoint/2010/main" val="7819627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14991"/>
            <a:ext cx="7529264" cy="769401"/>
          </a:xfr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lang="en-US" sz="4400" b="1" dirty="0">
                <a:ea typeface="+mn-ea"/>
                <a:cs typeface="+mn-cs"/>
              </a:rPr>
              <a:t>Natural Language Processing</a:t>
            </a:r>
            <a:endParaRPr lang="en-IN" sz="4400" b="1" dirty="0">
              <a:ea typeface="+mn-ea"/>
              <a:cs typeface="+mn-cs"/>
            </a:endParaRPr>
          </a:p>
        </p:txBody>
      </p:sp>
      <p:pic>
        <p:nvPicPr>
          <p:cNvPr id="4" name="object 3"/>
          <p:cNvPicPr>
            <a:picLocks noGrp="1"/>
          </p:cNvPicPr>
          <p:nvPr>
            <p:ph idx="1"/>
          </p:nvPr>
        </p:nvPicPr>
        <p:blipFill>
          <a:blip r:embed="rId2" cstate="print"/>
          <a:stretch>
            <a:fillRect/>
          </a:stretch>
        </p:blipFill>
        <p:spPr>
          <a:xfrm>
            <a:off x="762000" y="1981200"/>
            <a:ext cx="7315199" cy="3886200"/>
          </a:xfrm>
          <a:prstGeom prst="rect">
            <a:avLst/>
          </a:prstGeom>
        </p:spPr>
      </p:pic>
      <p:sp>
        <p:nvSpPr>
          <p:cNvPr id="5" name="Rectangle 4"/>
          <p:cNvSpPr/>
          <p:nvPr/>
        </p:nvSpPr>
        <p:spPr>
          <a:xfrm>
            <a:off x="268558" y="6647656"/>
            <a:ext cx="1849352" cy="276999"/>
          </a:xfrm>
          <a:prstGeom prst="rect">
            <a:avLst/>
          </a:prstGeom>
          <a:noFill/>
          <a:ln>
            <a:noFill/>
          </a:ln>
        </p:spPr>
        <p:txBody>
          <a:bodyPr spcFirstLastPara="1" wrap="square" lIns="0" tIns="12700" rIns="0" bIns="0" anchor="t" anchorCtr="0">
            <a:noAutofit/>
          </a:bodyPr>
          <a:lstStyle/>
          <a:p>
            <a:pPr marL="12700">
              <a:spcBef>
                <a:spcPts val="0"/>
              </a:spcBef>
              <a:spcAft>
                <a:spcPts val="0"/>
              </a:spcAft>
            </a:pPr>
            <a:r>
              <a:rPr lang="en-IN" sz="800" dirty="0" smtClean="0">
                <a:latin typeface="Trebuchet MS"/>
                <a:ea typeface="Trebuchet MS"/>
                <a:cs typeface="Trebuchet MS"/>
              </a:rPr>
              <a:t>Slide </a:t>
            </a:r>
            <a:r>
              <a:rPr lang="en-IN" sz="800" dirty="0">
                <a:latin typeface="Trebuchet MS"/>
                <a:ea typeface="Trebuchet MS"/>
                <a:cs typeface="Trebuchet MS"/>
              </a:rPr>
              <a:t>Credit: </a:t>
            </a:r>
            <a:r>
              <a:rPr lang="en-IN" sz="800" dirty="0" err="1">
                <a:latin typeface="Trebuchet MS"/>
                <a:ea typeface="Trebuchet MS"/>
                <a:cs typeface="Trebuchet MS"/>
              </a:rPr>
              <a:t>Piyush</a:t>
            </a:r>
            <a:r>
              <a:rPr lang="en-IN" sz="800" dirty="0">
                <a:latin typeface="Trebuchet MS"/>
                <a:ea typeface="Trebuchet MS"/>
                <a:cs typeface="Trebuchet MS"/>
              </a:rPr>
              <a:t> Rai</a:t>
            </a: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3529800" y="4113000"/>
              <a:ext cx="441000" cy="522360"/>
            </p14:xfrm>
          </p:contentPart>
        </mc:Choice>
        <mc:Fallback xmlns="">
          <p:pic>
            <p:nvPicPr>
              <p:cNvPr id="3" name="Ink 2"/>
              <p:cNvPicPr/>
              <p:nvPr/>
            </p:nvPicPr>
            <p:blipFill>
              <a:blip r:embed="rId4"/>
              <a:stretch>
                <a:fillRect/>
              </a:stretch>
            </p:blipFill>
            <p:spPr>
              <a:xfrm>
                <a:off x="3522600" y="4105080"/>
                <a:ext cx="455760" cy="536760"/>
              </a:xfrm>
              <a:prstGeom prst="rect">
                <a:avLst/>
              </a:prstGeom>
            </p:spPr>
          </p:pic>
        </mc:Fallback>
      </mc:AlternateContent>
    </p:spTree>
    <p:extLst>
      <p:ext uri="{BB962C8B-B14F-4D97-AF65-F5344CB8AC3E}">
        <p14:creationId xmlns:p14="http://schemas.microsoft.com/office/powerpoint/2010/main" val="30076835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91"/>
          <p:cNvSpPr txBox="1">
            <a:spLocks noGrp="1"/>
          </p:cNvSpPr>
          <p:nvPr>
            <p:ph type="title"/>
          </p:nvPr>
        </p:nvSpPr>
        <p:spPr>
          <a:xfrm>
            <a:off x="1568200" y="2050718"/>
            <a:ext cx="6389400" cy="1378200"/>
          </a:xfrm>
          <a:prstGeom prst="rect">
            <a:avLst/>
          </a:prstGeom>
          <a:noFill/>
          <a:ln>
            <a:noFill/>
          </a:ln>
        </p:spPr>
        <p:txBody>
          <a:bodyPr spcFirstLastPara="1" wrap="square" lIns="0" tIns="12700" rIns="0" bIns="0" anchor="t" anchorCtr="0">
            <a:noAutofit/>
          </a:bodyPr>
          <a:lstStyle/>
          <a:p>
            <a:pPr marL="12700" lvl="0" indent="0" algn="ctr" rtl="0">
              <a:lnSpc>
                <a:spcPct val="100000"/>
              </a:lnSpc>
              <a:spcBef>
                <a:spcPts val="0"/>
              </a:spcBef>
              <a:spcAft>
                <a:spcPts val="0"/>
              </a:spcAft>
              <a:buNone/>
            </a:pPr>
            <a:r>
              <a:rPr lang="en-US" dirty="0" smtClean="0"/>
              <a:t>ML as a </a:t>
            </a:r>
            <a:r>
              <a:rPr lang="en-US" dirty="0"/>
              <a:t>Learning System</a:t>
            </a:r>
            <a:endParaRPr dirty="0"/>
          </a:p>
        </p:txBody>
      </p:sp>
    </p:spTree>
    <p:extLst>
      <p:ext uri="{BB962C8B-B14F-4D97-AF65-F5344CB8AC3E}">
        <p14:creationId xmlns:p14="http://schemas.microsoft.com/office/powerpoint/2010/main" val="14563410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p92"/>
          <p:cNvSpPr txBox="1">
            <a:spLocks noGrp="1"/>
          </p:cNvSpPr>
          <p:nvPr>
            <p:ph type="title"/>
          </p:nvPr>
        </p:nvSpPr>
        <p:spPr>
          <a:xfrm>
            <a:off x="158782" y="325867"/>
            <a:ext cx="8075229" cy="769401"/>
          </a:xfrm>
          <a:prstGeom prst="rect">
            <a:avLst/>
          </a:prstGeo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lang="en-US" sz="4400" b="1" dirty="0">
                <a:ea typeface="+mn-ea"/>
                <a:cs typeface="+mn-cs"/>
              </a:rPr>
              <a:t>Designing a Learning System</a:t>
            </a:r>
            <a:endParaRPr sz="4400" b="1" dirty="0">
              <a:ea typeface="+mn-ea"/>
              <a:cs typeface="+mn-cs"/>
            </a:endParaRPr>
          </a:p>
        </p:txBody>
      </p:sp>
      <p:sp>
        <p:nvSpPr>
          <p:cNvPr id="1169" name="Google Shape;1169;p92"/>
          <p:cNvSpPr txBox="1"/>
          <p:nvPr/>
        </p:nvSpPr>
        <p:spPr>
          <a:xfrm>
            <a:off x="764550" y="1303024"/>
            <a:ext cx="7919100" cy="2884871"/>
          </a:xfrm>
          <a:prstGeom prst="rect">
            <a:avLst/>
          </a:prstGeom>
          <a:noFill/>
          <a:ln>
            <a:noFill/>
          </a:ln>
        </p:spPr>
        <p:txBody>
          <a:bodyPr spcFirstLastPara="1" wrap="square" lIns="0" tIns="12700" rIns="0" bIns="0" anchor="t" anchorCtr="0">
            <a:noAutofit/>
          </a:bodyPr>
          <a:lstStyle/>
          <a:p>
            <a:pPr marL="355600" marR="0" lvl="0" indent="-342900" algn="l" rtl="0">
              <a:lnSpc>
                <a:spcPct val="100000"/>
              </a:lnSpc>
              <a:spcBef>
                <a:spcPts val="0"/>
              </a:spcBef>
              <a:spcAft>
                <a:spcPts val="0"/>
              </a:spcAft>
              <a:buSzPts val="2800"/>
              <a:buFont typeface="Arial"/>
              <a:buChar char="•"/>
            </a:pPr>
            <a:r>
              <a:rPr lang="en-US" sz="2800" dirty="0">
                <a:latin typeface="Trebuchet MS"/>
                <a:ea typeface="Trebuchet MS"/>
                <a:cs typeface="Trebuchet MS"/>
                <a:sym typeface="Trebuchet MS"/>
              </a:rPr>
              <a:t>Choose the training experience(data)</a:t>
            </a:r>
            <a:endParaRPr sz="2800" dirty="0">
              <a:latin typeface="Trebuchet MS"/>
              <a:ea typeface="Trebuchet MS"/>
              <a:cs typeface="Trebuchet MS"/>
              <a:sym typeface="Trebuchet MS"/>
            </a:endParaRPr>
          </a:p>
          <a:p>
            <a:pPr marL="355600" marR="0" lvl="0" indent="-342900" algn="l" rtl="0">
              <a:lnSpc>
                <a:spcPct val="100000"/>
              </a:lnSpc>
              <a:spcBef>
                <a:spcPts val="40"/>
              </a:spcBef>
              <a:spcAft>
                <a:spcPts val="0"/>
              </a:spcAft>
              <a:buSzPts val="2800"/>
              <a:buFont typeface="Arial"/>
              <a:buChar char="•"/>
            </a:pPr>
            <a:r>
              <a:rPr lang="en-US" sz="2800" dirty="0">
                <a:latin typeface="Trebuchet MS"/>
                <a:ea typeface="Trebuchet MS"/>
                <a:cs typeface="Trebuchet MS"/>
                <a:sym typeface="Trebuchet MS"/>
              </a:rPr>
              <a:t>Choose exactly what is to be learned</a:t>
            </a:r>
            <a:endParaRPr sz="2800" dirty="0">
              <a:latin typeface="Trebuchet MS"/>
              <a:ea typeface="Trebuchet MS"/>
              <a:cs typeface="Trebuchet MS"/>
              <a:sym typeface="Trebuchet MS"/>
            </a:endParaRPr>
          </a:p>
          <a:p>
            <a:pPr marL="469900" marR="0" lvl="0" indent="0" algn="l" rtl="0">
              <a:lnSpc>
                <a:spcPct val="118333"/>
              </a:lnSpc>
              <a:spcBef>
                <a:spcPts val="40"/>
              </a:spcBef>
              <a:spcAft>
                <a:spcPts val="0"/>
              </a:spcAft>
              <a:buNone/>
            </a:pPr>
            <a:r>
              <a:rPr lang="en-US" sz="2400" dirty="0">
                <a:latin typeface="Arial"/>
                <a:ea typeface="Arial"/>
                <a:cs typeface="Arial"/>
                <a:sym typeface="Arial"/>
              </a:rPr>
              <a:t>– </a:t>
            </a:r>
            <a:r>
              <a:rPr lang="en-US" sz="2400" dirty="0">
                <a:latin typeface="Trebuchet MS"/>
                <a:ea typeface="Trebuchet MS"/>
                <a:cs typeface="Trebuchet MS"/>
                <a:sym typeface="Trebuchet MS"/>
              </a:rPr>
              <a:t>i.e. the </a:t>
            </a:r>
            <a:r>
              <a:rPr lang="en-US" sz="2400" b="1" i="1" dirty="0">
                <a:solidFill>
                  <a:srgbClr val="FF0000"/>
                </a:solidFill>
                <a:latin typeface="Trebuchet MS"/>
                <a:ea typeface="Trebuchet MS"/>
                <a:cs typeface="Trebuchet MS"/>
                <a:sym typeface="Trebuchet MS"/>
              </a:rPr>
              <a:t>target function</a:t>
            </a:r>
            <a:endParaRPr sz="2400" dirty="0">
              <a:latin typeface="Trebuchet MS"/>
              <a:ea typeface="Trebuchet MS"/>
              <a:cs typeface="Trebuchet MS"/>
              <a:sym typeface="Trebuchet MS"/>
            </a:endParaRPr>
          </a:p>
          <a:p>
            <a:pPr marL="355600" marR="0" lvl="0" indent="-342900" algn="l" rtl="0">
              <a:lnSpc>
                <a:spcPct val="118571"/>
              </a:lnSpc>
              <a:spcBef>
                <a:spcPts val="0"/>
              </a:spcBef>
              <a:spcAft>
                <a:spcPts val="0"/>
              </a:spcAft>
              <a:buSzPts val="2800"/>
              <a:buFont typeface="Arial"/>
              <a:buChar char="•"/>
            </a:pPr>
            <a:r>
              <a:rPr lang="en-US" sz="2800" dirty="0">
                <a:latin typeface="Trebuchet MS"/>
                <a:ea typeface="Trebuchet MS"/>
                <a:cs typeface="Trebuchet MS"/>
                <a:sym typeface="Trebuchet MS"/>
              </a:rPr>
              <a:t>Choose how to represent the target function</a:t>
            </a:r>
            <a:endParaRPr sz="2800" dirty="0">
              <a:latin typeface="Trebuchet MS"/>
              <a:ea typeface="Trebuchet MS"/>
              <a:cs typeface="Trebuchet MS"/>
              <a:sym typeface="Trebuchet MS"/>
            </a:endParaRPr>
          </a:p>
          <a:p>
            <a:pPr marL="355600" marR="5080" lvl="0" indent="-342900" algn="l" rtl="0">
              <a:lnSpc>
                <a:spcPct val="96428"/>
              </a:lnSpc>
              <a:spcBef>
                <a:spcPts val="680"/>
              </a:spcBef>
              <a:spcAft>
                <a:spcPts val="0"/>
              </a:spcAft>
              <a:buSzPts val="2800"/>
              <a:buFont typeface="Arial"/>
              <a:buChar char="•"/>
            </a:pPr>
            <a:r>
              <a:rPr lang="en-US" sz="2800" dirty="0">
                <a:latin typeface="Trebuchet MS"/>
                <a:ea typeface="Trebuchet MS"/>
                <a:cs typeface="Trebuchet MS"/>
                <a:sym typeface="Trebuchet MS"/>
              </a:rPr>
              <a:t>Choose a learning algorithm to infer the target function from the experience</a:t>
            </a:r>
            <a:endParaRPr sz="2800" dirty="0">
              <a:latin typeface="Trebuchet MS"/>
              <a:ea typeface="Trebuchet MS"/>
              <a:cs typeface="Trebuchet MS"/>
              <a:sym typeface="Trebuchet MS"/>
            </a:endParaRPr>
          </a:p>
        </p:txBody>
      </p:sp>
      <p:sp>
        <p:nvSpPr>
          <p:cNvPr id="1170" name="Google Shape;1170;p92"/>
          <p:cNvSpPr/>
          <p:nvPr/>
        </p:nvSpPr>
        <p:spPr>
          <a:xfrm>
            <a:off x="1680951" y="4812992"/>
            <a:ext cx="2165350" cy="967105"/>
          </a:xfrm>
          <a:custGeom>
            <a:avLst/>
            <a:gdLst/>
            <a:ahLst/>
            <a:cxnLst/>
            <a:rect l="l" t="t" r="r" b="b"/>
            <a:pathLst>
              <a:path w="2165350" h="967104" extrusionOk="0">
                <a:moveTo>
                  <a:pt x="1082675" y="0"/>
                </a:moveTo>
                <a:lnTo>
                  <a:pt x="1016721" y="882"/>
                </a:lnTo>
                <a:lnTo>
                  <a:pt x="951813" y="3495"/>
                </a:lnTo>
                <a:lnTo>
                  <a:pt x="888063" y="7788"/>
                </a:lnTo>
                <a:lnTo>
                  <a:pt x="825585" y="13710"/>
                </a:lnTo>
                <a:lnTo>
                  <a:pt x="764491" y="21212"/>
                </a:lnTo>
                <a:lnTo>
                  <a:pt x="704896" y="30242"/>
                </a:lnTo>
                <a:lnTo>
                  <a:pt x="646911" y="40749"/>
                </a:lnTo>
                <a:lnTo>
                  <a:pt x="590651" y="52684"/>
                </a:lnTo>
                <a:lnTo>
                  <a:pt x="536229" y="65996"/>
                </a:lnTo>
                <a:lnTo>
                  <a:pt x="483758" y="80634"/>
                </a:lnTo>
                <a:lnTo>
                  <a:pt x="433351" y="96548"/>
                </a:lnTo>
                <a:lnTo>
                  <a:pt x="385122" y="113686"/>
                </a:lnTo>
                <a:lnTo>
                  <a:pt x="339184" y="132000"/>
                </a:lnTo>
                <a:lnTo>
                  <a:pt x="295649" y="151437"/>
                </a:lnTo>
                <a:lnTo>
                  <a:pt x="254632" y="171947"/>
                </a:lnTo>
                <a:lnTo>
                  <a:pt x="216246" y="193480"/>
                </a:lnTo>
                <a:lnTo>
                  <a:pt x="180603" y="215985"/>
                </a:lnTo>
                <a:lnTo>
                  <a:pt x="147817" y="239412"/>
                </a:lnTo>
                <a:lnTo>
                  <a:pt x="118002" y="263710"/>
                </a:lnTo>
                <a:lnTo>
                  <a:pt x="67735" y="314718"/>
                </a:lnTo>
                <a:lnTo>
                  <a:pt x="30708" y="368603"/>
                </a:lnTo>
                <a:lnTo>
                  <a:pt x="7828" y="424960"/>
                </a:lnTo>
                <a:lnTo>
                  <a:pt x="0" y="483387"/>
                </a:lnTo>
                <a:lnTo>
                  <a:pt x="1975" y="512835"/>
                </a:lnTo>
                <a:lnTo>
                  <a:pt x="17443" y="570280"/>
                </a:lnTo>
                <a:lnTo>
                  <a:pt x="47510" y="625453"/>
                </a:lnTo>
                <a:lnTo>
                  <a:pt x="91270" y="677952"/>
                </a:lnTo>
                <a:lnTo>
                  <a:pt x="147817" y="727370"/>
                </a:lnTo>
                <a:lnTo>
                  <a:pt x="180603" y="750797"/>
                </a:lnTo>
                <a:lnTo>
                  <a:pt x="216246" y="773303"/>
                </a:lnTo>
                <a:lnTo>
                  <a:pt x="254632" y="794837"/>
                </a:lnTo>
                <a:lnTo>
                  <a:pt x="295649" y="815348"/>
                </a:lnTo>
                <a:lnTo>
                  <a:pt x="339184" y="834785"/>
                </a:lnTo>
                <a:lnTo>
                  <a:pt x="385122" y="853099"/>
                </a:lnTo>
                <a:lnTo>
                  <a:pt x="433351" y="870237"/>
                </a:lnTo>
                <a:lnTo>
                  <a:pt x="483758" y="886151"/>
                </a:lnTo>
                <a:lnTo>
                  <a:pt x="536229" y="900790"/>
                </a:lnTo>
                <a:lnTo>
                  <a:pt x="590651" y="914102"/>
                </a:lnTo>
                <a:lnTo>
                  <a:pt x="646911" y="926037"/>
                </a:lnTo>
                <a:lnTo>
                  <a:pt x="704896" y="936545"/>
                </a:lnTo>
                <a:lnTo>
                  <a:pt x="764491" y="945575"/>
                </a:lnTo>
                <a:lnTo>
                  <a:pt x="825585" y="953076"/>
                </a:lnTo>
                <a:lnTo>
                  <a:pt x="888063" y="958999"/>
                </a:lnTo>
                <a:lnTo>
                  <a:pt x="951813" y="963292"/>
                </a:lnTo>
                <a:lnTo>
                  <a:pt x="1016721" y="965905"/>
                </a:lnTo>
                <a:lnTo>
                  <a:pt x="1082675" y="966787"/>
                </a:lnTo>
                <a:lnTo>
                  <a:pt x="1148628" y="965905"/>
                </a:lnTo>
                <a:lnTo>
                  <a:pt x="1213536" y="963292"/>
                </a:lnTo>
                <a:lnTo>
                  <a:pt x="1277286" y="958999"/>
                </a:lnTo>
                <a:lnTo>
                  <a:pt x="1339764" y="953076"/>
                </a:lnTo>
                <a:lnTo>
                  <a:pt x="1400858" y="945575"/>
                </a:lnTo>
                <a:lnTo>
                  <a:pt x="1460453" y="936545"/>
                </a:lnTo>
                <a:lnTo>
                  <a:pt x="1518438" y="926037"/>
                </a:lnTo>
                <a:lnTo>
                  <a:pt x="1574698" y="914102"/>
                </a:lnTo>
                <a:lnTo>
                  <a:pt x="1629120" y="900790"/>
                </a:lnTo>
                <a:lnTo>
                  <a:pt x="1681591" y="886151"/>
                </a:lnTo>
                <a:lnTo>
                  <a:pt x="1731998" y="870237"/>
                </a:lnTo>
                <a:lnTo>
                  <a:pt x="1780227" y="853099"/>
                </a:lnTo>
                <a:lnTo>
                  <a:pt x="1826165" y="834785"/>
                </a:lnTo>
                <a:lnTo>
                  <a:pt x="1869700" y="815348"/>
                </a:lnTo>
                <a:lnTo>
                  <a:pt x="1910717" y="794837"/>
                </a:lnTo>
                <a:lnTo>
                  <a:pt x="1949103" y="773303"/>
                </a:lnTo>
                <a:lnTo>
                  <a:pt x="1984746" y="750797"/>
                </a:lnTo>
                <a:lnTo>
                  <a:pt x="2017532" y="727370"/>
                </a:lnTo>
                <a:lnTo>
                  <a:pt x="2047347" y="703071"/>
                </a:lnTo>
                <a:lnTo>
                  <a:pt x="2097614" y="652062"/>
                </a:lnTo>
                <a:lnTo>
                  <a:pt x="2134641" y="598176"/>
                </a:lnTo>
                <a:lnTo>
                  <a:pt x="2157521" y="541816"/>
                </a:lnTo>
                <a:lnTo>
                  <a:pt x="2165350" y="483387"/>
                </a:lnTo>
                <a:lnTo>
                  <a:pt x="2163374" y="453940"/>
                </a:lnTo>
                <a:lnTo>
                  <a:pt x="2147906" y="396498"/>
                </a:lnTo>
                <a:lnTo>
                  <a:pt x="2117839" y="341326"/>
                </a:lnTo>
                <a:lnTo>
                  <a:pt x="2074079" y="288829"/>
                </a:lnTo>
                <a:lnTo>
                  <a:pt x="2017532" y="239412"/>
                </a:lnTo>
                <a:lnTo>
                  <a:pt x="1984746" y="215985"/>
                </a:lnTo>
                <a:lnTo>
                  <a:pt x="1949103" y="193480"/>
                </a:lnTo>
                <a:lnTo>
                  <a:pt x="1910717" y="171947"/>
                </a:lnTo>
                <a:lnTo>
                  <a:pt x="1869700" y="151437"/>
                </a:lnTo>
                <a:lnTo>
                  <a:pt x="1826165" y="132000"/>
                </a:lnTo>
                <a:lnTo>
                  <a:pt x="1780227" y="113686"/>
                </a:lnTo>
                <a:lnTo>
                  <a:pt x="1731998" y="96548"/>
                </a:lnTo>
                <a:lnTo>
                  <a:pt x="1681591" y="80634"/>
                </a:lnTo>
                <a:lnTo>
                  <a:pt x="1629120" y="65996"/>
                </a:lnTo>
                <a:lnTo>
                  <a:pt x="1574698" y="52684"/>
                </a:lnTo>
                <a:lnTo>
                  <a:pt x="1518438" y="40749"/>
                </a:lnTo>
                <a:lnTo>
                  <a:pt x="1460453" y="30242"/>
                </a:lnTo>
                <a:lnTo>
                  <a:pt x="1400858" y="21212"/>
                </a:lnTo>
                <a:lnTo>
                  <a:pt x="1339764" y="13710"/>
                </a:lnTo>
                <a:lnTo>
                  <a:pt x="1277286" y="7788"/>
                </a:lnTo>
                <a:lnTo>
                  <a:pt x="1213536" y="3495"/>
                </a:lnTo>
                <a:lnTo>
                  <a:pt x="1148628" y="882"/>
                </a:lnTo>
                <a:lnTo>
                  <a:pt x="1082675" y="0"/>
                </a:lnTo>
                <a:close/>
              </a:path>
            </a:pathLst>
          </a:custGeom>
          <a:solidFill>
            <a:srgbClr val="FFFF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71" name="Google Shape;1171;p92"/>
          <p:cNvSpPr/>
          <p:nvPr/>
        </p:nvSpPr>
        <p:spPr>
          <a:xfrm>
            <a:off x="1646237" y="4838700"/>
            <a:ext cx="2165350" cy="967105"/>
          </a:xfrm>
          <a:custGeom>
            <a:avLst/>
            <a:gdLst/>
            <a:ahLst/>
            <a:cxnLst/>
            <a:rect l="l" t="t" r="r" b="b"/>
            <a:pathLst>
              <a:path w="2165350" h="967104" extrusionOk="0">
                <a:moveTo>
                  <a:pt x="0" y="483394"/>
                </a:moveTo>
                <a:lnTo>
                  <a:pt x="7828" y="424966"/>
                </a:lnTo>
                <a:lnTo>
                  <a:pt x="30708" y="368608"/>
                </a:lnTo>
                <a:lnTo>
                  <a:pt x="67734" y="314722"/>
                </a:lnTo>
                <a:lnTo>
                  <a:pt x="118001" y="263714"/>
                </a:lnTo>
                <a:lnTo>
                  <a:pt x="147817" y="239415"/>
                </a:lnTo>
                <a:lnTo>
                  <a:pt x="180602" y="215988"/>
                </a:lnTo>
                <a:lnTo>
                  <a:pt x="216245" y="193482"/>
                </a:lnTo>
                <a:lnTo>
                  <a:pt x="254632" y="171949"/>
                </a:lnTo>
                <a:lnTo>
                  <a:pt x="295649" y="151438"/>
                </a:lnTo>
                <a:lnTo>
                  <a:pt x="339183" y="132001"/>
                </a:lnTo>
                <a:lnTo>
                  <a:pt x="385122" y="113688"/>
                </a:lnTo>
                <a:lnTo>
                  <a:pt x="433351" y="96549"/>
                </a:lnTo>
                <a:lnTo>
                  <a:pt x="483758" y="80635"/>
                </a:lnTo>
                <a:lnTo>
                  <a:pt x="536229" y="65997"/>
                </a:lnTo>
                <a:lnTo>
                  <a:pt x="590652" y="52685"/>
                </a:lnTo>
                <a:lnTo>
                  <a:pt x="646912" y="40750"/>
                </a:lnTo>
                <a:lnTo>
                  <a:pt x="704897" y="30242"/>
                </a:lnTo>
                <a:lnTo>
                  <a:pt x="764493" y="21212"/>
                </a:lnTo>
                <a:lnTo>
                  <a:pt x="825587" y="13710"/>
                </a:lnTo>
                <a:lnTo>
                  <a:pt x="888066" y="7788"/>
                </a:lnTo>
                <a:lnTo>
                  <a:pt x="951817" y="3495"/>
                </a:lnTo>
                <a:lnTo>
                  <a:pt x="1016726" y="882"/>
                </a:lnTo>
                <a:lnTo>
                  <a:pt x="1082680" y="0"/>
                </a:lnTo>
                <a:lnTo>
                  <a:pt x="1148633" y="882"/>
                </a:lnTo>
                <a:lnTo>
                  <a:pt x="1213541" y="3495"/>
                </a:lnTo>
                <a:lnTo>
                  <a:pt x="1277291" y="7788"/>
                </a:lnTo>
                <a:lnTo>
                  <a:pt x="1339769" y="13710"/>
                </a:lnTo>
                <a:lnTo>
                  <a:pt x="1400863" y="21212"/>
                </a:lnTo>
                <a:lnTo>
                  <a:pt x="1460458" y="30242"/>
                </a:lnTo>
                <a:lnTo>
                  <a:pt x="1518442" y="40750"/>
                </a:lnTo>
                <a:lnTo>
                  <a:pt x="1574702" y="52685"/>
                </a:lnTo>
                <a:lnTo>
                  <a:pt x="1629124" y="65997"/>
                </a:lnTo>
                <a:lnTo>
                  <a:pt x="1681595" y="80635"/>
                </a:lnTo>
                <a:lnTo>
                  <a:pt x="1732001" y="96549"/>
                </a:lnTo>
                <a:lnTo>
                  <a:pt x="1780230" y="113688"/>
                </a:lnTo>
                <a:lnTo>
                  <a:pt x="1826168" y="132001"/>
                </a:lnTo>
                <a:lnTo>
                  <a:pt x="1869703" y="151438"/>
                </a:lnTo>
                <a:lnTo>
                  <a:pt x="1910719" y="171949"/>
                </a:lnTo>
                <a:lnTo>
                  <a:pt x="1949106" y="193482"/>
                </a:lnTo>
                <a:lnTo>
                  <a:pt x="1984748" y="215988"/>
                </a:lnTo>
                <a:lnTo>
                  <a:pt x="2017534" y="239415"/>
                </a:lnTo>
                <a:lnTo>
                  <a:pt x="2047349" y="263714"/>
                </a:lnTo>
                <a:lnTo>
                  <a:pt x="2097616" y="314722"/>
                </a:lnTo>
                <a:lnTo>
                  <a:pt x="2134642" y="368608"/>
                </a:lnTo>
                <a:lnTo>
                  <a:pt x="2157523" y="424966"/>
                </a:lnTo>
                <a:lnTo>
                  <a:pt x="2165351" y="483394"/>
                </a:lnTo>
                <a:lnTo>
                  <a:pt x="2163375" y="512841"/>
                </a:lnTo>
                <a:lnTo>
                  <a:pt x="2147907" y="570284"/>
                </a:lnTo>
                <a:lnTo>
                  <a:pt x="2117841" y="625457"/>
                </a:lnTo>
                <a:lnTo>
                  <a:pt x="2074081" y="677955"/>
                </a:lnTo>
                <a:lnTo>
                  <a:pt x="2017534" y="727372"/>
                </a:lnTo>
                <a:lnTo>
                  <a:pt x="1984748" y="750799"/>
                </a:lnTo>
                <a:lnTo>
                  <a:pt x="1949106" y="773305"/>
                </a:lnTo>
                <a:lnTo>
                  <a:pt x="1910719" y="794839"/>
                </a:lnTo>
                <a:lnTo>
                  <a:pt x="1869703" y="815349"/>
                </a:lnTo>
                <a:lnTo>
                  <a:pt x="1826168" y="834786"/>
                </a:lnTo>
                <a:lnTo>
                  <a:pt x="1780230" y="853100"/>
                </a:lnTo>
                <a:lnTo>
                  <a:pt x="1732001" y="870239"/>
                </a:lnTo>
                <a:lnTo>
                  <a:pt x="1681595" y="886152"/>
                </a:lnTo>
                <a:lnTo>
                  <a:pt x="1629124" y="900791"/>
                </a:lnTo>
                <a:lnTo>
                  <a:pt x="1574702" y="914103"/>
                </a:lnTo>
                <a:lnTo>
                  <a:pt x="1518442" y="926038"/>
                </a:lnTo>
                <a:lnTo>
                  <a:pt x="1460458" y="936546"/>
                </a:lnTo>
                <a:lnTo>
                  <a:pt x="1400863" y="945576"/>
                </a:lnTo>
                <a:lnTo>
                  <a:pt x="1339769" y="953077"/>
                </a:lnTo>
                <a:lnTo>
                  <a:pt x="1277291" y="959000"/>
                </a:lnTo>
                <a:lnTo>
                  <a:pt x="1213541" y="963293"/>
                </a:lnTo>
                <a:lnTo>
                  <a:pt x="1148633" y="965906"/>
                </a:lnTo>
                <a:lnTo>
                  <a:pt x="1082680" y="966788"/>
                </a:lnTo>
                <a:lnTo>
                  <a:pt x="1016726" y="965906"/>
                </a:lnTo>
                <a:lnTo>
                  <a:pt x="951817" y="963293"/>
                </a:lnTo>
                <a:lnTo>
                  <a:pt x="888066" y="959000"/>
                </a:lnTo>
                <a:lnTo>
                  <a:pt x="825587" y="953077"/>
                </a:lnTo>
                <a:lnTo>
                  <a:pt x="764493" y="945576"/>
                </a:lnTo>
                <a:lnTo>
                  <a:pt x="704897" y="936546"/>
                </a:lnTo>
                <a:lnTo>
                  <a:pt x="646912" y="926038"/>
                </a:lnTo>
                <a:lnTo>
                  <a:pt x="590652" y="914103"/>
                </a:lnTo>
                <a:lnTo>
                  <a:pt x="536229" y="900791"/>
                </a:lnTo>
                <a:lnTo>
                  <a:pt x="483758" y="886152"/>
                </a:lnTo>
                <a:lnTo>
                  <a:pt x="433351" y="870239"/>
                </a:lnTo>
                <a:lnTo>
                  <a:pt x="385122" y="853100"/>
                </a:lnTo>
                <a:lnTo>
                  <a:pt x="339183" y="834786"/>
                </a:lnTo>
                <a:lnTo>
                  <a:pt x="295649" y="815349"/>
                </a:lnTo>
                <a:lnTo>
                  <a:pt x="254632" y="794839"/>
                </a:lnTo>
                <a:lnTo>
                  <a:pt x="216245" y="773305"/>
                </a:lnTo>
                <a:lnTo>
                  <a:pt x="180602" y="750799"/>
                </a:lnTo>
                <a:lnTo>
                  <a:pt x="147817" y="727372"/>
                </a:lnTo>
                <a:lnTo>
                  <a:pt x="118001" y="703074"/>
                </a:lnTo>
                <a:lnTo>
                  <a:pt x="67734" y="652066"/>
                </a:lnTo>
                <a:lnTo>
                  <a:pt x="30708" y="598180"/>
                </a:lnTo>
                <a:lnTo>
                  <a:pt x="7828" y="541821"/>
                </a:lnTo>
                <a:lnTo>
                  <a:pt x="0" y="483394"/>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72" name="Google Shape;1172;p92"/>
          <p:cNvSpPr txBox="1"/>
          <p:nvPr/>
        </p:nvSpPr>
        <p:spPr>
          <a:xfrm>
            <a:off x="2040651" y="5022375"/>
            <a:ext cx="1600200" cy="566400"/>
          </a:xfrm>
          <a:prstGeom prst="rect">
            <a:avLst/>
          </a:prstGeom>
          <a:noFill/>
          <a:ln>
            <a:noFill/>
          </a:ln>
        </p:spPr>
        <p:txBody>
          <a:bodyPr spcFirstLastPara="1" wrap="square" lIns="0" tIns="27925" rIns="0" bIns="0" anchor="t" anchorCtr="0">
            <a:noAutofit/>
          </a:bodyPr>
          <a:lstStyle/>
          <a:p>
            <a:pPr marL="12700" marR="5080" lvl="0" indent="0" algn="l" rtl="0">
              <a:lnSpc>
                <a:spcPct val="116666"/>
              </a:lnSpc>
              <a:spcBef>
                <a:spcPts val="0"/>
              </a:spcBef>
              <a:spcAft>
                <a:spcPts val="0"/>
              </a:spcAft>
              <a:buNone/>
            </a:pPr>
            <a:r>
              <a:rPr lang="en-US" sz="1800" dirty="0">
                <a:latin typeface="Trebuchet MS"/>
                <a:ea typeface="Trebuchet MS"/>
                <a:cs typeface="Trebuchet MS"/>
                <a:sym typeface="Trebuchet MS"/>
              </a:rPr>
              <a:t>Environment/  Experience</a:t>
            </a:r>
            <a:endParaRPr sz="1800" dirty="0">
              <a:latin typeface="Trebuchet MS"/>
              <a:ea typeface="Trebuchet MS"/>
              <a:cs typeface="Trebuchet MS"/>
              <a:sym typeface="Trebuchet MS"/>
            </a:endParaRPr>
          </a:p>
        </p:txBody>
      </p:sp>
      <p:sp>
        <p:nvSpPr>
          <p:cNvPr id="1173" name="Google Shape;1173;p92"/>
          <p:cNvSpPr/>
          <p:nvPr/>
        </p:nvSpPr>
        <p:spPr>
          <a:xfrm>
            <a:off x="5143500" y="4305300"/>
            <a:ext cx="2133600" cy="5461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74" name="Google Shape;1174;p92"/>
          <p:cNvSpPr/>
          <p:nvPr/>
        </p:nvSpPr>
        <p:spPr>
          <a:xfrm>
            <a:off x="5105400" y="4305300"/>
            <a:ext cx="1117600" cy="609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75" name="Google Shape;1175;p92"/>
          <p:cNvSpPr/>
          <p:nvPr/>
        </p:nvSpPr>
        <p:spPr>
          <a:xfrm>
            <a:off x="5213350" y="4349750"/>
            <a:ext cx="1993900" cy="409575"/>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76" name="Google Shape;1176;p92"/>
          <p:cNvSpPr txBox="1"/>
          <p:nvPr/>
        </p:nvSpPr>
        <p:spPr>
          <a:xfrm>
            <a:off x="5213350" y="4349750"/>
            <a:ext cx="1993900" cy="409575"/>
          </a:xfrm>
          <a:prstGeom prst="rect">
            <a:avLst/>
          </a:prstGeom>
          <a:noFill/>
          <a:ln w="12700" cap="flat" cmpd="sng">
            <a:solidFill>
              <a:srgbClr val="4A7EBB"/>
            </a:solidFill>
            <a:prstDash val="solid"/>
            <a:round/>
            <a:headEnd type="none" w="sm" len="sm"/>
            <a:tailEnd type="none" w="sm" len="sm"/>
          </a:ln>
        </p:spPr>
        <p:txBody>
          <a:bodyPr spcFirstLastPara="1" wrap="square" lIns="0" tIns="54600" rIns="0" bIns="0" anchor="t" anchorCtr="0">
            <a:noAutofit/>
          </a:bodyPr>
          <a:lstStyle/>
          <a:p>
            <a:pPr marL="89535" marR="0" lvl="0" indent="0" algn="l" rtl="0">
              <a:lnSpc>
                <a:spcPct val="100000"/>
              </a:lnSpc>
              <a:spcBef>
                <a:spcPts val="0"/>
              </a:spcBef>
              <a:spcAft>
                <a:spcPts val="0"/>
              </a:spcAft>
              <a:buNone/>
            </a:pPr>
            <a:r>
              <a:rPr lang="en-US" sz="1800">
                <a:latin typeface="Trebuchet MS"/>
                <a:ea typeface="Trebuchet MS"/>
                <a:cs typeface="Trebuchet MS"/>
                <a:sym typeface="Trebuchet MS"/>
              </a:rPr>
              <a:t>Learner</a:t>
            </a:r>
            <a:endParaRPr sz="1800">
              <a:latin typeface="Trebuchet MS"/>
              <a:ea typeface="Trebuchet MS"/>
              <a:cs typeface="Trebuchet MS"/>
              <a:sym typeface="Trebuchet MS"/>
            </a:endParaRPr>
          </a:p>
        </p:txBody>
      </p:sp>
      <p:sp>
        <p:nvSpPr>
          <p:cNvPr id="1177" name="Google Shape;1177;p92"/>
          <p:cNvSpPr/>
          <p:nvPr/>
        </p:nvSpPr>
        <p:spPr>
          <a:xfrm>
            <a:off x="3804234" y="4522787"/>
            <a:ext cx="1341120" cy="812800"/>
          </a:xfrm>
          <a:custGeom>
            <a:avLst/>
            <a:gdLst/>
            <a:ahLst/>
            <a:cxnLst/>
            <a:rect l="l" t="t" r="r" b="b"/>
            <a:pathLst>
              <a:path w="1341120" h="812800" extrusionOk="0">
                <a:moveTo>
                  <a:pt x="1340853" y="0"/>
                </a:moveTo>
                <a:lnTo>
                  <a:pt x="1245298" y="7353"/>
                </a:lnTo>
                <a:lnTo>
                  <a:pt x="1259992" y="31851"/>
                </a:lnTo>
                <a:lnTo>
                  <a:pt x="0" y="787844"/>
                </a:lnTo>
                <a:lnTo>
                  <a:pt x="14706" y="812355"/>
                </a:lnTo>
                <a:lnTo>
                  <a:pt x="1274699" y="56362"/>
                </a:lnTo>
                <a:lnTo>
                  <a:pt x="1304983" y="56362"/>
                </a:lnTo>
                <a:lnTo>
                  <a:pt x="1340853" y="0"/>
                </a:lnTo>
                <a:close/>
              </a:path>
              <a:path w="1341120" h="812800" extrusionOk="0">
                <a:moveTo>
                  <a:pt x="1304983" y="56362"/>
                </a:moveTo>
                <a:lnTo>
                  <a:pt x="1274699" y="56362"/>
                </a:lnTo>
                <a:lnTo>
                  <a:pt x="1289392" y="80860"/>
                </a:lnTo>
                <a:lnTo>
                  <a:pt x="1304983" y="56362"/>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78" name="Google Shape;1178;p92"/>
          <p:cNvSpPr/>
          <p:nvPr/>
        </p:nvSpPr>
        <p:spPr>
          <a:xfrm>
            <a:off x="5299075" y="5102225"/>
            <a:ext cx="1851025" cy="536575"/>
          </a:xfrm>
          <a:custGeom>
            <a:avLst/>
            <a:gdLst/>
            <a:ahLst/>
            <a:cxnLst/>
            <a:rect l="l" t="t" r="r" b="b"/>
            <a:pathLst>
              <a:path w="1851025" h="536575" extrusionOk="0">
                <a:moveTo>
                  <a:pt x="925512" y="0"/>
                </a:moveTo>
                <a:lnTo>
                  <a:pt x="853183" y="807"/>
                </a:lnTo>
                <a:lnTo>
                  <a:pt x="782377" y="3188"/>
                </a:lnTo>
                <a:lnTo>
                  <a:pt x="713299" y="7085"/>
                </a:lnTo>
                <a:lnTo>
                  <a:pt x="646156" y="12437"/>
                </a:lnTo>
                <a:lnTo>
                  <a:pt x="581152" y="19185"/>
                </a:lnTo>
                <a:lnTo>
                  <a:pt x="518494" y="27269"/>
                </a:lnTo>
                <a:lnTo>
                  <a:pt x="458387" y="36629"/>
                </a:lnTo>
                <a:lnTo>
                  <a:pt x="401037" y="47205"/>
                </a:lnTo>
                <a:lnTo>
                  <a:pt x="346650" y="58939"/>
                </a:lnTo>
                <a:lnTo>
                  <a:pt x="295431" y="71771"/>
                </a:lnTo>
                <a:lnTo>
                  <a:pt x="247587" y="85640"/>
                </a:lnTo>
                <a:lnTo>
                  <a:pt x="203323" y="100487"/>
                </a:lnTo>
                <a:lnTo>
                  <a:pt x="162845" y="116253"/>
                </a:lnTo>
                <a:lnTo>
                  <a:pt x="126358" y="132877"/>
                </a:lnTo>
                <a:lnTo>
                  <a:pt x="66183" y="168464"/>
                </a:lnTo>
                <a:lnTo>
                  <a:pt x="24443" y="206771"/>
                </a:lnTo>
                <a:lnTo>
                  <a:pt x="2784" y="247321"/>
                </a:lnTo>
                <a:lnTo>
                  <a:pt x="0" y="268287"/>
                </a:lnTo>
                <a:lnTo>
                  <a:pt x="2784" y="289253"/>
                </a:lnTo>
                <a:lnTo>
                  <a:pt x="24443" y="329803"/>
                </a:lnTo>
                <a:lnTo>
                  <a:pt x="66183" y="368110"/>
                </a:lnTo>
                <a:lnTo>
                  <a:pt x="126358" y="403697"/>
                </a:lnTo>
                <a:lnTo>
                  <a:pt x="162845" y="420321"/>
                </a:lnTo>
                <a:lnTo>
                  <a:pt x="203323" y="436087"/>
                </a:lnTo>
                <a:lnTo>
                  <a:pt x="247587" y="450934"/>
                </a:lnTo>
                <a:lnTo>
                  <a:pt x="295431" y="464803"/>
                </a:lnTo>
                <a:lnTo>
                  <a:pt x="346650" y="477635"/>
                </a:lnTo>
                <a:lnTo>
                  <a:pt x="401037" y="489369"/>
                </a:lnTo>
                <a:lnTo>
                  <a:pt x="458387" y="499945"/>
                </a:lnTo>
                <a:lnTo>
                  <a:pt x="518494" y="509305"/>
                </a:lnTo>
                <a:lnTo>
                  <a:pt x="581152" y="517389"/>
                </a:lnTo>
                <a:lnTo>
                  <a:pt x="646156" y="524137"/>
                </a:lnTo>
                <a:lnTo>
                  <a:pt x="713299" y="529489"/>
                </a:lnTo>
                <a:lnTo>
                  <a:pt x="782377" y="533386"/>
                </a:lnTo>
                <a:lnTo>
                  <a:pt x="853183" y="535767"/>
                </a:lnTo>
                <a:lnTo>
                  <a:pt x="925512" y="536575"/>
                </a:lnTo>
                <a:lnTo>
                  <a:pt x="997841" y="535767"/>
                </a:lnTo>
                <a:lnTo>
                  <a:pt x="1068647" y="533386"/>
                </a:lnTo>
                <a:lnTo>
                  <a:pt x="1137725" y="529489"/>
                </a:lnTo>
                <a:lnTo>
                  <a:pt x="1204868" y="524137"/>
                </a:lnTo>
                <a:lnTo>
                  <a:pt x="1269872" y="517389"/>
                </a:lnTo>
                <a:lnTo>
                  <a:pt x="1332530" y="509305"/>
                </a:lnTo>
                <a:lnTo>
                  <a:pt x="1392637" y="499945"/>
                </a:lnTo>
                <a:lnTo>
                  <a:pt x="1449987" y="489369"/>
                </a:lnTo>
                <a:lnTo>
                  <a:pt x="1504374" y="477635"/>
                </a:lnTo>
                <a:lnTo>
                  <a:pt x="1555593" y="464803"/>
                </a:lnTo>
                <a:lnTo>
                  <a:pt x="1603437" y="450934"/>
                </a:lnTo>
                <a:lnTo>
                  <a:pt x="1647701" y="436087"/>
                </a:lnTo>
                <a:lnTo>
                  <a:pt x="1688179" y="420321"/>
                </a:lnTo>
                <a:lnTo>
                  <a:pt x="1724666" y="403697"/>
                </a:lnTo>
                <a:lnTo>
                  <a:pt x="1784841" y="368110"/>
                </a:lnTo>
                <a:lnTo>
                  <a:pt x="1826581" y="329803"/>
                </a:lnTo>
                <a:lnTo>
                  <a:pt x="1848240" y="289253"/>
                </a:lnTo>
                <a:lnTo>
                  <a:pt x="1851025" y="268287"/>
                </a:lnTo>
                <a:lnTo>
                  <a:pt x="1848240" y="247321"/>
                </a:lnTo>
                <a:lnTo>
                  <a:pt x="1826581" y="206771"/>
                </a:lnTo>
                <a:lnTo>
                  <a:pt x="1784841" y="168464"/>
                </a:lnTo>
                <a:lnTo>
                  <a:pt x="1724666" y="132877"/>
                </a:lnTo>
                <a:lnTo>
                  <a:pt x="1688179" y="116253"/>
                </a:lnTo>
                <a:lnTo>
                  <a:pt x="1647701" y="100487"/>
                </a:lnTo>
                <a:lnTo>
                  <a:pt x="1603437" y="85640"/>
                </a:lnTo>
                <a:lnTo>
                  <a:pt x="1555593" y="71771"/>
                </a:lnTo>
                <a:lnTo>
                  <a:pt x="1504374" y="58939"/>
                </a:lnTo>
                <a:lnTo>
                  <a:pt x="1449987" y="47205"/>
                </a:lnTo>
                <a:lnTo>
                  <a:pt x="1392637" y="36629"/>
                </a:lnTo>
                <a:lnTo>
                  <a:pt x="1332530" y="27269"/>
                </a:lnTo>
                <a:lnTo>
                  <a:pt x="1269872" y="19185"/>
                </a:lnTo>
                <a:lnTo>
                  <a:pt x="1204868" y="12437"/>
                </a:lnTo>
                <a:lnTo>
                  <a:pt x="1137725" y="7085"/>
                </a:lnTo>
                <a:lnTo>
                  <a:pt x="1068647" y="3188"/>
                </a:lnTo>
                <a:lnTo>
                  <a:pt x="997841" y="807"/>
                </a:lnTo>
                <a:lnTo>
                  <a:pt x="925512" y="0"/>
                </a:lnTo>
                <a:close/>
              </a:path>
            </a:pathLst>
          </a:custGeom>
          <a:solidFill>
            <a:srgbClr val="FFFF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79" name="Google Shape;1179;p92"/>
          <p:cNvSpPr/>
          <p:nvPr/>
        </p:nvSpPr>
        <p:spPr>
          <a:xfrm>
            <a:off x="5299075" y="5102225"/>
            <a:ext cx="1851025" cy="536575"/>
          </a:xfrm>
          <a:custGeom>
            <a:avLst/>
            <a:gdLst/>
            <a:ahLst/>
            <a:cxnLst/>
            <a:rect l="l" t="t" r="r" b="b"/>
            <a:pathLst>
              <a:path w="1851025" h="536575" extrusionOk="0">
                <a:moveTo>
                  <a:pt x="0" y="268287"/>
                </a:moveTo>
                <a:lnTo>
                  <a:pt x="11000" y="226795"/>
                </a:lnTo>
                <a:lnTo>
                  <a:pt x="42906" y="187307"/>
                </a:lnTo>
                <a:lnTo>
                  <a:pt x="94070" y="150301"/>
                </a:lnTo>
                <a:lnTo>
                  <a:pt x="162846" y="116252"/>
                </a:lnTo>
                <a:lnTo>
                  <a:pt x="203324" y="100487"/>
                </a:lnTo>
                <a:lnTo>
                  <a:pt x="247588" y="85639"/>
                </a:lnTo>
                <a:lnTo>
                  <a:pt x="295433" y="71770"/>
                </a:lnTo>
                <a:lnTo>
                  <a:pt x="346651" y="58939"/>
                </a:lnTo>
                <a:lnTo>
                  <a:pt x="401038" y="47205"/>
                </a:lnTo>
                <a:lnTo>
                  <a:pt x="458388" y="36629"/>
                </a:lnTo>
                <a:lnTo>
                  <a:pt x="518495" y="27268"/>
                </a:lnTo>
                <a:lnTo>
                  <a:pt x="581153" y="19185"/>
                </a:lnTo>
                <a:lnTo>
                  <a:pt x="646157" y="12437"/>
                </a:lnTo>
                <a:lnTo>
                  <a:pt x="713301" y="7085"/>
                </a:lnTo>
                <a:lnTo>
                  <a:pt x="782378" y="3188"/>
                </a:lnTo>
                <a:lnTo>
                  <a:pt x="853184" y="807"/>
                </a:lnTo>
                <a:lnTo>
                  <a:pt x="925512" y="0"/>
                </a:lnTo>
                <a:lnTo>
                  <a:pt x="997840" y="807"/>
                </a:lnTo>
                <a:lnTo>
                  <a:pt x="1068646" y="3188"/>
                </a:lnTo>
                <a:lnTo>
                  <a:pt x="1137724" y="7085"/>
                </a:lnTo>
                <a:lnTo>
                  <a:pt x="1204867" y="12437"/>
                </a:lnTo>
                <a:lnTo>
                  <a:pt x="1269871" y="19185"/>
                </a:lnTo>
                <a:lnTo>
                  <a:pt x="1332529" y="27268"/>
                </a:lnTo>
                <a:lnTo>
                  <a:pt x="1392636" y="36629"/>
                </a:lnTo>
                <a:lnTo>
                  <a:pt x="1449985" y="47205"/>
                </a:lnTo>
                <a:lnTo>
                  <a:pt x="1504372" y="58939"/>
                </a:lnTo>
                <a:lnTo>
                  <a:pt x="1555590" y="71770"/>
                </a:lnTo>
                <a:lnTo>
                  <a:pt x="1603434" y="85639"/>
                </a:lnTo>
                <a:lnTo>
                  <a:pt x="1647698" y="100487"/>
                </a:lnTo>
                <a:lnTo>
                  <a:pt x="1688176" y="116252"/>
                </a:lnTo>
                <a:lnTo>
                  <a:pt x="1724662" y="132877"/>
                </a:lnTo>
                <a:lnTo>
                  <a:pt x="1784838" y="168464"/>
                </a:lnTo>
                <a:lnTo>
                  <a:pt x="1826577" y="206771"/>
                </a:lnTo>
                <a:lnTo>
                  <a:pt x="1848236" y="247320"/>
                </a:lnTo>
                <a:lnTo>
                  <a:pt x="1851021" y="268287"/>
                </a:lnTo>
                <a:lnTo>
                  <a:pt x="1848236" y="289253"/>
                </a:lnTo>
                <a:lnTo>
                  <a:pt x="1826577" y="329803"/>
                </a:lnTo>
                <a:lnTo>
                  <a:pt x="1784838" y="368110"/>
                </a:lnTo>
                <a:lnTo>
                  <a:pt x="1724662" y="403697"/>
                </a:lnTo>
                <a:lnTo>
                  <a:pt x="1688176" y="420322"/>
                </a:lnTo>
                <a:lnTo>
                  <a:pt x="1647698" y="436087"/>
                </a:lnTo>
                <a:lnTo>
                  <a:pt x="1603434" y="450935"/>
                </a:lnTo>
                <a:lnTo>
                  <a:pt x="1555590" y="464804"/>
                </a:lnTo>
                <a:lnTo>
                  <a:pt x="1504372" y="477635"/>
                </a:lnTo>
                <a:lnTo>
                  <a:pt x="1449985" y="489369"/>
                </a:lnTo>
                <a:lnTo>
                  <a:pt x="1392636" y="499946"/>
                </a:lnTo>
                <a:lnTo>
                  <a:pt x="1332529" y="509306"/>
                </a:lnTo>
                <a:lnTo>
                  <a:pt x="1269871" y="517389"/>
                </a:lnTo>
                <a:lnTo>
                  <a:pt x="1204867" y="524137"/>
                </a:lnTo>
                <a:lnTo>
                  <a:pt x="1137724" y="529489"/>
                </a:lnTo>
                <a:lnTo>
                  <a:pt x="1068646" y="533386"/>
                </a:lnTo>
                <a:lnTo>
                  <a:pt x="997840" y="535768"/>
                </a:lnTo>
                <a:lnTo>
                  <a:pt x="925512" y="536575"/>
                </a:lnTo>
                <a:lnTo>
                  <a:pt x="853184" y="535768"/>
                </a:lnTo>
                <a:lnTo>
                  <a:pt x="782378" y="533386"/>
                </a:lnTo>
                <a:lnTo>
                  <a:pt x="713301" y="529489"/>
                </a:lnTo>
                <a:lnTo>
                  <a:pt x="646157" y="524137"/>
                </a:lnTo>
                <a:lnTo>
                  <a:pt x="581153" y="517389"/>
                </a:lnTo>
                <a:lnTo>
                  <a:pt x="518495" y="509306"/>
                </a:lnTo>
                <a:lnTo>
                  <a:pt x="458388" y="499946"/>
                </a:lnTo>
                <a:lnTo>
                  <a:pt x="401038" y="489369"/>
                </a:lnTo>
                <a:lnTo>
                  <a:pt x="346651" y="477635"/>
                </a:lnTo>
                <a:lnTo>
                  <a:pt x="295433" y="464804"/>
                </a:lnTo>
                <a:lnTo>
                  <a:pt x="247588" y="450935"/>
                </a:lnTo>
                <a:lnTo>
                  <a:pt x="203324" y="436087"/>
                </a:lnTo>
                <a:lnTo>
                  <a:pt x="162846" y="420322"/>
                </a:lnTo>
                <a:lnTo>
                  <a:pt x="126359" y="403697"/>
                </a:lnTo>
                <a:lnTo>
                  <a:pt x="66183" y="368110"/>
                </a:lnTo>
                <a:lnTo>
                  <a:pt x="24443" y="329803"/>
                </a:lnTo>
                <a:lnTo>
                  <a:pt x="2784" y="289253"/>
                </a:lnTo>
                <a:lnTo>
                  <a:pt x="0" y="268287"/>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80" name="Google Shape;1180;p92"/>
          <p:cNvSpPr txBox="1"/>
          <p:nvPr/>
        </p:nvSpPr>
        <p:spPr>
          <a:xfrm>
            <a:off x="5647450" y="5207950"/>
            <a:ext cx="1224900" cy="2997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800">
                <a:latin typeface="Trebuchet MS"/>
                <a:ea typeface="Trebuchet MS"/>
                <a:cs typeface="Trebuchet MS"/>
                <a:sym typeface="Trebuchet MS"/>
              </a:rPr>
              <a:t>Knowledge</a:t>
            </a:r>
            <a:endParaRPr sz="1800">
              <a:latin typeface="Trebuchet MS"/>
              <a:ea typeface="Trebuchet MS"/>
              <a:cs typeface="Trebuchet MS"/>
              <a:sym typeface="Trebuchet MS"/>
            </a:endParaRPr>
          </a:p>
        </p:txBody>
      </p:sp>
      <p:sp>
        <p:nvSpPr>
          <p:cNvPr id="1181" name="Google Shape;1181;p92"/>
          <p:cNvSpPr/>
          <p:nvPr/>
        </p:nvSpPr>
        <p:spPr>
          <a:xfrm>
            <a:off x="5156200" y="5918200"/>
            <a:ext cx="2343312" cy="8636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82" name="Google Shape;1182;p92"/>
          <p:cNvSpPr/>
          <p:nvPr/>
        </p:nvSpPr>
        <p:spPr>
          <a:xfrm>
            <a:off x="5105400" y="5943600"/>
            <a:ext cx="1600200" cy="8763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83" name="Google Shape;1183;p92"/>
          <p:cNvSpPr/>
          <p:nvPr/>
        </p:nvSpPr>
        <p:spPr>
          <a:xfrm>
            <a:off x="5219700" y="5972176"/>
            <a:ext cx="2279812" cy="59275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84" name="Google Shape;1184;p92"/>
          <p:cNvSpPr txBox="1"/>
          <p:nvPr/>
        </p:nvSpPr>
        <p:spPr>
          <a:xfrm>
            <a:off x="5219699" y="5972175"/>
            <a:ext cx="2279813" cy="632628"/>
          </a:xfrm>
          <a:prstGeom prst="rect">
            <a:avLst/>
          </a:prstGeom>
          <a:noFill/>
          <a:ln w="12700" cap="flat" cmpd="sng">
            <a:solidFill>
              <a:srgbClr val="4A7EBB"/>
            </a:solidFill>
            <a:prstDash val="solid"/>
            <a:round/>
            <a:headEnd type="none" w="sm" len="sm"/>
            <a:tailEnd type="none" w="sm" len="sm"/>
          </a:ln>
        </p:spPr>
        <p:txBody>
          <a:bodyPr spcFirstLastPara="1" wrap="square" lIns="0" tIns="85075" rIns="0" bIns="0" anchor="t" anchorCtr="0">
            <a:noAutofit/>
          </a:bodyPr>
          <a:lstStyle/>
          <a:p>
            <a:pPr marL="89535" marR="701675" lvl="0" indent="0" algn="l" rtl="0">
              <a:lnSpc>
                <a:spcPct val="116666"/>
              </a:lnSpc>
              <a:spcBef>
                <a:spcPts val="0"/>
              </a:spcBef>
              <a:spcAft>
                <a:spcPts val="0"/>
              </a:spcAft>
              <a:buNone/>
            </a:pPr>
            <a:r>
              <a:rPr lang="en-US" sz="1600" dirty="0">
                <a:latin typeface="Trebuchet MS"/>
                <a:ea typeface="Trebuchet MS"/>
                <a:cs typeface="Trebuchet MS"/>
                <a:sym typeface="Trebuchet MS"/>
              </a:rPr>
              <a:t>Performance  Element</a:t>
            </a:r>
            <a:endParaRPr sz="1600" dirty="0">
              <a:latin typeface="Trebuchet MS"/>
              <a:ea typeface="Trebuchet MS"/>
              <a:cs typeface="Trebuchet MS"/>
              <a:sym typeface="Trebuchet MS"/>
            </a:endParaRPr>
          </a:p>
        </p:txBody>
      </p:sp>
      <p:sp>
        <p:nvSpPr>
          <p:cNvPr id="1185" name="Google Shape;1185;p92"/>
          <p:cNvSpPr/>
          <p:nvPr/>
        </p:nvSpPr>
        <p:spPr>
          <a:xfrm>
            <a:off x="6178194" y="4758728"/>
            <a:ext cx="85725" cy="343535"/>
          </a:xfrm>
          <a:custGeom>
            <a:avLst/>
            <a:gdLst/>
            <a:ahLst/>
            <a:cxnLst/>
            <a:rect l="l" t="t" r="r" b="b"/>
            <a:pathLst>
              <a:path w="85725" h="343535" extrusionOk="0">
                <a:moveTo>
                  <a:pt x="46380" y="0"/>
                </a:moveTo>
                <a:lnTo>
                  <a:pt x="17830" y="1193"/>
                </a:lnTo>
                <a:lnTo>
                  <a:pt x="28549" y="258445"/>
                </a:lnTo>
                <a:lnTo>
                  <a:pt x="0" y="259626"/>
                </a:lnTo>
                <a:lnTo>
                  <a:pt x="46393" y="343496"/>
                </a:lnTo>
                <a:lnTo>
                  <a:pt x="85112" y="257251"/>
                </a:lnTo>
                <a:lnTo>
                  <a:pt x="57099" y="257251"/>
                </a:lnTo>
                <a:lnTo>
                  <a:pt x="46380" y="0"/>
                </a:lnTo>
                <a:close/>
              </a:path>
              <a:path w="85725" h="343535" extrusionOk="0">
                <a:moveTo>
                  <a:pt x="85648" y="256057"/>
                </a:moveTo>
                <a:lnTo>
                  <a:pt x="57099" y="257251"/>
                </a:lnTo>
                <a:lnTo>
                  <a:pt x="85112" y="257251"/>
                </a:lnTo>
                <a:lnTo>
                  <a:pt x="85648" y="256057"/>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86" name="Google Shape;1186;p92"/>
          <p:cNvSpPr/>
          <p:nvPr/>
        </p:nvSpPr>
        <p:spPr>
          <a:xfrm>
            <a:off x="6175844" y="5638459"/>
            <a:ext cx="85725" cy="334010"/>
          </a:xfrm>
          <a:custGeom>
            <a:avLst/>
            <a:gdLst/>
            <a:ahLst/>
            <a:cxnLst/>
            <a:rect l="l" t="t" r="r" b="b"/>
            <a:pathLst>
              <a:path w="85725" h="334010" extrusionOk="0">
                <a:moveTo>
                  <a:pt x="0" y="246994"/>
                </a:moveTo>
                <a:lnTo>
                  <a:pt x="40805" y="333715"/>
                </a:lnTo>
                <a:lnTo>
                  <a:pt x="85699" y="249034"/>
                </a:lnTo>
                <a:lnTo>
                  <a:pt x="57124" y="248354"/>
                </a:lnTo>
                <a:lnTo>
                  <a:pt x="57140" y="247674"/>
                </a:lnTo>
                <a:lnTo>
                  <a:pt x="28562" y="247674"/>
                </a:lnTo>
                <a:lnTo>
                  <a:pt x="0" y="246994"/>
                </a:lnTo>
                <a:close/>
              </a:path>
              <a:path w="85725" h="334010" extrusionOk="0">
                <a:moveTo>
                  <a:pt x="34455" y="0"/>
                </a:moveTo>
                <a:lnTo>
                  <a:pt x="28562" y="247674"/>
                </a:lnTo>
                <a:lnTo>
                  <a:pt x="57140" y="247674"/>
                </a:lnTo>
                <a:lnTo>
                  <a:pt x="63030" y="680"/>
                </a:lnTo>
                <a:lnTo>
                  <a:pt x="34455"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87" name="Google Shape;1187;p92"/>
          <p:cNvSpPr/>
          <p:nvPr/>
        </p:nvSpPr>
        <p:spPr>
          <a:xfrm>
            <a:off x="3803281" y="5311266"/>
            <a:ext cx="1416685" cy="1018540"/>
          </a:xfrm>
          <a:custGeom>
            <a:avLst/>
            <a:gdLst/>
            <a:ahLst/>
            <a:cxnLst/>
            <a:rect l="l" t="t" r="r" b="b"/>
            <a:pathLst>
              <a:path w="1416685" h="1018539" extrusionOk="0">
                <a:moveTo>
                  <a:pt x="16611" y="0"/>
                </a:moveTo>
                <a:lnTo>
                  <a:pt x="0" y="23241"/>
                </a:lnTo>
                <a:lnTo>
                  <a:pt x="1338364" y="979869"/>
                </a:lnTo>
                <a:lnTo>
                  <a:pt x="1321752" y="1003117"/>
                </a:lnTo>
                <a:lnTo>
                  <a:pt x="1416418" y="1018095"/>
                </a:lnTo>
                <a:lnTo>
                  <a:pt x="1383898" y="956623"/>
                </a:lnTo>
                <a:lnTo>
                  <a:pt x="1354988" y="956623"/>
                </a:lnTo>
                <a:lnTo>
                  <a:pt x="16611" y="0"/>
                </a:lnTo>
                <a:close/>
              </a:path>
              <a:path w="1416685" h="1018539" extrusionOk="0">
                <a:moveTo>
                  <a:pt x="1371600" y="933376"/>
                </a:moveTo>
                <a:lnTo>
                  <a:pt x="1354988" y="956623"/>
                </a:lnTo>
                <a:lnTo>
                  <a:pt x="1383898" y="956623"/>
                </a:lnTo>
                <a:lnTo>
                  <a:pt x="1371600" y="933376"/>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88" name="Google Shape;1188;p92"/>
          <p:cNvSpPr txBox="1"/>
          <p:nvPr/>
        </p:nvSpPr>
        <p:spPr>
          <a:xfrm>
            <a:off x="78753" y="6569500"/>
            <a:ext cx="2747100" cy="238800"/>
          </a:xfrm>
          <a:prstGeom prst="rect">
            <a:avLst/>
          </a:prstGeom>
          <a:noFill/>
          <a:ln>
            <a:noFill/>
          </a:ln>
        </p:spPr>
        <p:txBody>
          <a:bodyPr spcFirstLastPara="1" wrap="square" lIns="0" tIns="12700" rIns="0" bIns="0" anchor="t" anchorCtr="0">
            <a:noAutofit/>
          </a:bodyPr>
          <a:lstStyle/>
          <a:p>
            <a:pPr marL="0" marR="0" lvl="0" indent="0" algn="l" rtl="0">
              <a:lnSpc>
                <a:spcPct val="100000"/>
              </a:lnSpc>
              <a:spcBef>
                <a:spcPts val="0"/>
              </a:spcBef>
              <a:spcAft>
                <a:spcPts val="0"/>
              </a:spcAft>
              <a:buNone/>
            </a:pPr>
            <a:r>
              <a:rPr lang="en-US">
                <a:latin typeface="Trebuchet MS"/>
                <a:ea typeface="Trebuchet MS"/>
                <a:cs typeface="Trebuchet MS"/>
                <a:sym typeface="Trebuchet MS"/>
              </a:rPr>
              <a:t>Slide Credit: Ray Mooney</a:t>
            </a:r>
            <a:endParaRPr sz="1400">
              <a:latin typeface="Trebuchet MS"/>
              <a:ea typeface="Trebuchet MS"/>
              <a:cs typeface="Trebuchet MS"/>
              <a:sym typeface="Trebuchet MS"/>
            </a:endParaRPr>
          </a:p>
        </p:txBody>
      </p:sp>
      <p:sp>
        <p:nvSpPr>
          <p:cNvPr id="1189" name="Google Shape;1189;p92"/>
          <p:cNvSpPr txBox="1"/>
          <p:nvPr/>
        </p:nvSpPr>
        <p:spPr>
          <a:xfrm>
            <a:off x="3583940" y="4423016"/>
            <a:ext cx="1224915" cy="29972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800" dirty="0">
                <a:latin typeface="Trebuchet MS"/>
                <a:ea typeface="Trebuchet MS"/>
                <a:cs typeface="Trebuchet MS"/>
                <a:sym typeface="Trebuchet MS"/>
              </a:rPr>
              <a:t>Training data</a:t>
            </a:r>
            <a:endParaRPr sz="1800" dirty="0">
              <a:latin typeface="Trebuchet MS"/>
              <a:ea typeface="Trebuchet MS"/>
              <a:cs typeface="Trebuchet MS"/>
              <a:sym typeface="Trebuchet MS"/>
            </a:endParaRPr>
          </a:p>
        </p:txBody>
      </p:sp>
      <p:sp>
        <p:nvSpPr>
          <p:cNvPr id="1190" name="Google Shape;1190;p92"/>
          <p:cNvSpPr txBox="1"/>
          <p:nvPr/>
        </p:nvSpPr>
        <p:spPr>
          <a:xfrm>
            <a:off x="3561105" y="5876132"/>
            <a:ext cx="1137920" cy="29972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800">
                <a:latin typeface="Trebuchet MS"/>
                <a:ea typeface="Trebuchet MS"/>
                <a:cs typeface="Trebuchet MS"/>
                <a:sym typeface="Trebuchet MS"/>
              </a:rPr>
              <a:t>Testing data</a:t>
            </a:r>
            <a:endParaRPr sz="1800">
              <a:latin typeface="Trebuchet MS"/>
              <a:ea typeface="Trebuchet MS"/>
              <a:cs typeface="Trebuchet MS"/>
              <a:sym typeface="Trebuchet MS"/>
            </a:endParaRPr>
          </a:p>
        </p:txBody>
      </p:sp>
      <mc:AlternateContent xmlns:mc="http://schemas.openxmlformats.org/markup-compatibility/2006" xmlns:p14="http://schemas.microsoft.com/office/powerpoint/2010/main">
        <mc:Choice Requires="p14">
          <p:contentPart p14:bwMode="auto" r:id="rId9">
            <p14:nvContentPartPr>
              <p14:cNvPr id="2" name="Ink 1"/>
              <p14:cNvContentPartPr/>
              <p14:nvPr/>
            </p14:nvContentPartPr>
            <p14:xfrm>
              <a:off x="2499840" y="1630440"/>
              <a:ext cx="6181200" cy="2526840"/>
            </p14:xfrm>
          </p:contentPart>
        </mc:Choice>
        <mc:Fallback xmlns="">
          <p:pic>
            <p:nvPicPr>
              <p:cNvPr id="2" name="Ink 1"/>
              <p:cNvPicPr/>
              <p:nvPr/>
            </p:nvPicPr>
            <p:blipFill>
              <a:blip r:embed="rId10"/>
              <a:stretch>
                <a:fillRect/>
              </a:stretch>
            </p:blipFill>
            <p:spPr>
              <a:xfrm>
                <a:off x="2490120" y="1620720"/>
                <a:ext cx="6196320" cy="2544840"/>
              </a:xfrm>
              <a:prstGeom prst="rect">
                <a:avLst/>
              </a:prstGeom>
            </p:spPr>
          </p:pic>
        </mc:Fallback>
      </mc:AlternateContent>
    </p:spTree>
    <p:extLst>
      <p:ext uri="{BB962C8B-B14F-4D97-AF65-F5344CB8AC3E}">
        <p14:creationId xmlns:p14="http://schemas.microsoft.com/office/powerpoint/2010/main" val="29152260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0" y="124166"/>
            <a:ext cx="9144000" cy="1446509"/>
          </a:xfr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lang="en-US" sz="4400" b="1" dirty="0">
                <a:ea typeface="+mn-ea"/>
                <a:cs typeface="+mn-cs"/>
              </a:rPr>
              <a:t>Designing a Learning System: An Example</a:t>
            </a:r>
          </a:p>
        </p:txBody>
      </p:sp>
      <p:sp>
        <p:nvSpPr>
          <p:cNvPr id="15363" name="Rectangle 3"/>
          <p:cNvSpPr>
            <a:spLocks noGrp="1" noChangeArrowheads="1"/>
          </p:cNvSpPr>
          <p:nvPr>
            <p:ph type="body" idx="1"/>
          </p:nvPr>
        </p:nvSpPr>
        <p:spPr>
          <a:xfrm>
            <a:off x="381000" y="1676400"/>
            <a:ext cx="8458200" cy="3124200"/>
          </a:xfrm>
        </p:spPr>
        <p:txBody>
          <a:bodyPr>
            <a:noAutofit/>
          </a:bodyPr>
          <a:lstStyle/>
          <a:p>
            <a:pPr marL="0" indent="0">
              <a:buNone/>
            </a:pPr>
            <a:r>
              <a:rPr lang="en-US" sz="2800" dirty="0"/>
              <a:t>1. Problem Description (Ex: Playing checkers)</a:t>
            </a:r>
          </a:p>
          <a:p>
            <a:pPr marL="0" indent="0">
              <a:buNone/>
            </a:pPr>
            <a:r>
              <a:rPr lang="en-US" sz="2800" dirty="0"/>
              <a:t>2. Choosing the Training Experience (data expressed as features)</a:t>
            </a:r>
          </a:p>
          <a:p>
            <a:pPr marL="0" indent="0">
              <a:buNone/>
            </a:pPr>
            <a:r>
              <a:rPr lang="en-US" sz="2800" dirty="0"/>
              <a:t>3. Choosing the Target Function to be learnt (Ex: deciding next board position</a:t>
            </a:r>
          </a:p>
          <a:p>
            <a:pPr marL="0" indent="0">
              <a:buNone/>
            </a:pPr>
            <a:r>
              <a:rPr lang="en-US" sz="2800" dirty="0"/>
              <a:t>4. Choosing a Representation for the Target Function (design a function as linear </a:t>
            </a:r>
            <a:r>
              <a:rPr lang="en-US" sz="2800" dirty="0" err="1"/>
              <a:t>etc</a:t>
            </a:r>
            <a:r>
              <a:rPr lang="en-US" sz="2800" dirty="0"/>
              <a:t>)</a:t>
            </a:r>
          </a:p>
          <a:p>
            <a:pPr marL="0" indent="0">
              <a:buNone/>
            </a:pPr>
            <a:r>
              <a:rPr lang="en-US" sz="2800" dirty="0"/>
              <a:t>5. Choosing a Function Approximation Algorithm (parameters learning using loss function)</a:t>
            </a:r>
          </a:p>
          <a:p>
            <a:pPr marL="0" indent="0">
              <a:buNone/>
            </a:pPr>
            <a:r>
              <a:rPr lang="en-US" sz="2800" dirty="0"/>
              <a:t>6. Final Design</a:t>
            </a:r>
          </a:p>
        </p:txBody>
      </p:sp>
      <p:sp>
        <p:nvSpPr>
          <p:cNvPr id="7"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14 May 2022</a:t>
            </a:fld>
            <a:endParaRPr kumimoji="0" lang="en-US" sz="1200" b="1" i="0" u="none" strike="noStrike" kern="1200" cap="none" spc="0" normalizeH="0" baseline="0" noProof="0" dirty="0">
              <a:ln>
                <a:noFill/>
              </a:ln>
              <a:solidFill>
                <a:schemeClr val="tx1"/>
              </a:solidFill>
              <a:effectLst/>
              <a:uLnTx/>
              <a:uFillTx/>
              <a:latin typeface="+mn-lt"/>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21760" y="2057760"/>
              <a:ext cx="8301600" cy="3918600"/>
            </p14:xfrm>
          </p:contentPart>
        </mc:Choice>
        <mc:Fallback xmlns="">
          <p:pic>
            <p:nvPicPr>
              <p:cNvPr id="2" name="Ink 1"/>
              <p:cNvPicPr/>
              <p:nvPr/>
            </p:nvPicPr>
            <p:blipFill>
              <a:blip r:embed="rId3"/>
              <a:stretch>
                <a:fillRect/>
              </a:stretch>
            </p:blipFill>
            <p:spPr>
              <a:xfrm>
                <a:off x="212040" y="2048400"/>
                <a:ext cx="8322480" cy="3932280"/>
              </a:xfrm>
              <a:prstGeom prst="rect">
                <a:avLst/>
              </a:prstGeom>
            </p:spPr>
          </p:pic>
        </mc:Fallback>
      </mc:AlternateContent>
    </p:spTree>
    <p:extLst>
      <p:ext uri="{BB962C8B-B14F-4D97-AF65-F5344CB8AC3E}">
        <p14:creationId xmlns:p14="http://schemas.microsoft.com/office/powerpoint/2010/main" val="10052722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5" y="0"/>
            <a:ext cx="8229600" cy="314746"/>
          </a:xfrm>
        </p:spPr>
        <p:txBody>
          <a:bodyPr/>
          <a:lstStyle/>
          <a:p>
            <a:endParaRPr lang="en-IN" sz="2400" dirty="0"/>
          </a:p>
        </p:txBody>
      </p:sp>
      <p:pic>
        <p:nvPicPr>
          <p:cNvPr id="3" name="Picture 2"/>
          <p:cNvPicPr>
            <a:picLocks noChangeAspect="1"/>
          </p:cNvPicPr>
          <p:nvPr/>
        </p:nvPicPr>
        <p:blipFill>
          <a:blip r:embed="rId2"/>
          <a:stretch>
            <a:fillRect/>
          </a:stretch>
        </p:blipFill>
        <p:spPr>
          <a:xfrm>
            <a:off x="1066558" y="609600"/>
            <a:ext cx="5943842" cy="6082594"/>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2327400" y="807840"/>
              <a:ext cx="5752800" cy="5377320"/>
            </p14:xfrm>
          </p:contentPart>
        </mc:Choice>
        <mc:Fallback xmlns="">
          <p:pic>
            <p:nvPicPr>
              <p:cNvPr id="4" name="Ink 3"/>
              <p:cNvPicPr/>
              <p:nvPr/>
            </p:nvPicPr>
            <p:blipFill>
              <a:blip r:embed="rId4"/>
              <a:stretch>
                <a:fillRect/>
              </a:stretch>
            </p:blipFill>
            <p:spPr>
              <a:xfrm>
                <a:off x="2321280" y="797040"/>
                <a:ext cx="5770440" cy="5398200"/>
              </a:xfrm>
              <a:prstGeom prst="rect">
                <a:avLst/>
              </a:prstGeom>
            </p:spPr>
          </p:pic>
        </mc:Fallback>
      </mc:AlternateContent>
    </p:spTree>
    <p:extLst>
      <p:ext uri="{BB962C8B-B14F-4D97-AF65-F5344CB8AC3E}">
        <p14:creationId xmlns:p14="http://schemas.microsoft.com/office/powerpoint/2010/main" val="14147077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0211" y="393878"/>
            <a:ext cx="8286909" cy="769401"/>
          </a:xfrm>
          <a:prstGeom prst="rect">
            <a:avLst/>
          </a:prstGeo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sz="4400" b="1" dirty="0">
                <a:ea typeface="+mn-ea"/>
                <a:cs typeface="+mn-cs"/>
              </a:rPr>
              <a:t>Choosing the Training Experience</a:t>
            </a:r>
          </a:p>
        </p:txBody>
      </p:sp>
      <p:sp>
        <p:nvSpPr>
          <p:cNvPr id="3" name="object 3"/>
          <p:cNvSpPr txBox="1"/>
          <p:nvPr/>
        </p:nvSpPr>
        <p:spPr>
          <a:xfrm>
            <a:off x="674975" y="2664877"/>
            <a:ext cx="7870462" cy="1152417"/>
          </a:xfrm>
          <a:prstGeom prst="rect">
            <a:avLst/>
          </a:prstGeom>
          <a:ln w="9525">
            <a:solidFill>
              <a:srgbClr val="000000"/>
            </a:solidFill>
          </a:ln>
        </p:spPr>
        <p:txBody>
          <a:bodyPr vert="horz" wrap="square" lIns="0" tIns="40753" rIns="0" bIns="0" rtlCol="0">
            <a:spAutoFit/>
          </a:bodyPr>
          <a:lstStyle/>
          <a:p>
            <a:pPr marL="96790" marR="254711">
              <a:spcBef>
                <a:spcPts val="321"/>
              </a:spcBef>
              <a:tabLst>
                <a:tab pos="1793804" algn="l"/>
              </a:tabLst>
            </a:pPr>
            <a:r>
              <a:rPr sz="2407" spc="-5" dirty="0">
                <a:latin typeface="Arial MT"/>
                <a:cs typeface="Arial MT"/>
              </a:rPr>
              <a:t>The type</a:t>
            </a:r>
            <a:r>
              <a:rPr sz="2407" dirty="0">
                <a:latin typeface="Arial MT"/>
                <a:cs typeface="Arial MT"/>
              </a:rPr>
              <a:t> </a:t>
            </a:r>
            <a:r>
              <a:rPr sz="2407" spc="-5" dirty="0">
                <a:latin typeface="Arial MT"/>
                <a:cs typeface="Arial MT"/>
              </a:rPr>
              <a:t>of	</a:t>
            </a:r>
            <a:r>
              <a:rPr sz="2407" dirty="0">
                <a:solidFill>
                  <a:srgbClr val="33339A"/>
                </a:solidFill>
                <a:latin typeface="Arial MT"/>
                <a:cs typeface="Arial MT"/>
              </a:rPr>
              <a:t>training</a:t>
            </a:r>
            <a:r>
              <a:rPr sz="2407" spc="-10" dirty="0">
                <a:solidFill>
                  <a:srgbClr val="33339A"/>
                </a:solidFill>
                <a:latin typeface="Arial MT"/>
                <a:cs typeface="Arial MT"/>
              </a:rPr>
              <a:t> </a:t>
            </a:r>
            <a:r>
              <a:rPr sz="2407" dirty="0">
                <a:solidFill>
                  <a:srgbClr val="33339A"/>
                </a:solidFill>
                <a:latin typeface="Arial MT"/>
                <a:cs typeface="Arial MT"/>
              </a:rPr>
              <a:t>experience</a:t>
            </a:r>
            <a:r>
              <a:rPr sz="2407" spc="-20" dirty="0">
                <a:solidFill>
                  <a:srgbClr val="33339A"/>
                </a:solidFill>
                <a:latin typeface="Arial MT"/>
                <a:cs typeface="Arial MT"/>
              </a:rPr>
              <a:t> </a:t>
            </a:r>
            <a:r>
              <a:rPr sz="2407" b="1" dirty="0">
                <a:solidFill>
                  <a:srgbClr val="FF3300"/>
                </a:solidFill>
                <a:latin typeface="Arial"/>
                <a:cs typeface="Arial"/>
              </a:rPr>
              <a:t>E</a:t>
            </a:r>
            <a:r>
              <a:rPr sz="2407" b="1" spc="-15" dirty="0">
                <a:solidFill>
                  <a:srgbClr val="FF3300"/>
                </a:solidFill>
                <a:latin typeface="Arial"/>
                <a:cs typeface="Arial"/>
              </a:rPr>
              <a:t> </a:t>
            </a:r>
            <a:r>
              <a:rPr sz="2407" spc="-5" dirty="0">
                <a:latin typeface="Arial MT"/>
                <a:cs typeface="Arial MT"/>
              </a:rPr>
              <a:t>available</a:t>
            </a:r>
            <a:r>
              <a:rPr sz="2407" spc="-20" dirty="0">
                <a:latin typeface="Arial MT"/>
                <a:cs typeface="Arial MT"/>
              </a:rPr>
              <a:t> </a:t>
            </a:r>
            <a:r>
              <a:rPr sz="2407" dirty="0">
                <a:latin typeface="Arial MT"/>
                <a:cs typeface="Arial MT"/>
              </a:rPr>
              <a:t>to</a:t>
            </a:r>
            <a:r>
              <a:rPr sz="2407" spc="-20" dirty="0">
                <a:latin typeface="Arial MT"/>
                <a:cs typeface="Arial MT"/>
              </a:rPr>
              <a:t> </a:t>
            </a:r>
            <a:r>
              <a:rPr sz="2407" dirty="0">
                <a:latin typeface="Arial MT"/>
                <a:cs typeface="Arial MT"/>
              </a:rPr>
              <a:t>a</a:t>
            </a:r>
            <a:r>
              <a:rPr sz="2407" spc="-20" dirty="0">
                <a:latin typeface="Arial MT"/>
                <a:cs typeface="Arial MT"/>
              </a:rPr>
              <a:t> </a:t>
            </a:r>
            <a:r>
              <a:rPr sz="2407" dirty="0">
                <a:latin typeface="Arial MT"/>
                <a:cs typeface="Arial MT"/>
              </a:rPr>
              <a:t>system </a:t>
            </a:r>
            <a:r>
              <a:rPr sz="2407" spc="-652" dirty="0">
                <a:latin typeface="Arial MT"/>
                <a:cs typeface="Arial MT"/>
              </a:rPr>
              <a:t> </a:t>
            </a:r>
            <a:r>
              <a:rPr sz="2407" dirty="0">
                <a:latin typeface="Arial MT"/>
                <a:cs typeface="Arial MT"/>
              </a:rPr>
              <a:t>can </a:t>
            </a:r>
            <a:r>
              <a:rPr sz="2407" spc="-5" dirty="0">
                <a:latin typeface="Arial MT"/>
                <a:cs typeface="Arial MT"/>
              </a:rPr>
              <a:t>have </a:t>
            </a:r>
            <a:r>
              <a:rPr sz="2407" dirty="0">
                <a:latin typeface="Arial MT"/>
                <a:cs typeface="Arial MT"/>
              </a:rPr>
              <a:t>significant </a:t>
            </a:r>
            <a:r>
              <a:rPr sz="2407" spc="-5" dirty="0">
                <a:latin typeface="Arial MT"/>
                <a:cs typeface="Arial MT"/>
              </a:rPr>
              <a:t>impact on </a:t>
            </a:r>
            <a:r>
              <a:rPr sz="2407" dirty="0">
                <a:latin typeface="Arial MT"/>
                <a:cs typeface="Arial MT"/>
              </a:rPr>
              <a:t>success </a:t>
            </a:r>
            <a:r>
              <a:rPr sz="2407" spc="-5" dirty="0">
                <a:latin typeface="Arial MT"/>
                <a:cs typeface="Arial MT"/>
              </a:rPr>
              <a:t>or </a:t>
            </a:r>
            <a:r>
              <a:rPr sz="2407" dirty="0">
                <a:latin typeface="Arial MT"/>
                <a:cs typeface="Arial MT"/>
              </a:rPr>
              <a:t>failure </a:t>
            </a:r>
            <a:r>
              <a:rPr sz="2407" spc="-5" dirty="0">
                <a:latin typeface="Arial MT"/>
                <a:cs typeface="Arial MT"/>
              </a:rPr>
              <a:t>of </a:t>
            </a:r>
            <a:r>
              <a:rPr sz="2407" dirty="0">
                <a:latin typeface="Arial MT"/>
                <a:cs typeface="Arial MT"/>
              </a:rPr>
              <a:t>the </a:t>
            </a:r>
            <a:r>
              <a:rPr sz="2407" spc="5" dirty="0">
                <a:latin typeface="Arial MT"/>
                <a:cs typeface="Arial MT"/>
              </a:rPr>
              <a:t> </a:t>
            </a:r>
            <a:r>
              <a:rPr sz="2407" spc="-5" dirty="0">
                <a:latin typeface="Arial MT"/>
                <a:cs typeface="Arial MT"/>
              </a:rPr>
              <a:t>learning</a:t>
            </a:r>
            <a:r>
              <a:rPr sz="2407" spc="-10" dirty="0">
                <a:latin typeface="Arial MT"/>
                <a:cs typeface="Arial MT"/>
              </a:rPr>
              <a:t> </a:t>
            </a:r>
            <a:r>
              <a:rPr sz="2407" dirty="0">
                <a:latin typeface="Arial MT"/>
                <a:cs typeface="Arial MT"/>
              </a:rPr>
              <a:t>system.</a:t>
            </a:r>
            <a:endParaRPr sz="2407">
              <a:latin typeface="Arial MT"/>
              <a:cs typeface="Arial MT"/>
            </a:endParaRP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5711760" y="3389040"/>
              <a:ext cx="347760" cy="214560"/>
            </p14:xfrm>
          </p:contentPart>
        </mc:Choice>
        <mc:Fallback xmlns="">
          <p:pic>
            <p:nvPicPr>
              <p:cNvPr id="4" name="Ink 3"/>
              <p:cNvPicPr/>
              <p:nvPr/>
            </p:nvPicPr>
            <p:blipFill>
              <a:blip r:embed="rId3"/>
              <a:stretch>
                <a:fillRect/>
              </a:stretch>
            </p:blipFill>
            <p:spPr>
              <a:xfrm>
                <a:off x="5702400" y="3379680"/>
                <a:ext cx="363240" cy="231480"/>
              </a:xfrm>
              <a:prstGeom prst="rect">
                <a:avLst/>
              </a:prstGeom>
            </p:spPr>
          </p:pic>
        </mc:Fallback>
      </mc:AlternateContent>
    </p:spTree>
    <p:extLst>
      <p:ext uri="{BB962C8B-B14F-4D97-AF65-F5344CB8AC3E}">
        <p14:creationId xmlns:p14="http://schemas.microsoft.com/office/powerpoint/2010/main" val="8542649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0211" y="525241"/>
            <a:ext cx="8286909" cy="506674"/>
          </a:xfrm>
          <a:prstGeom prst="rect">
            <a:avLst/>
          </a:prstGeom>
        </p:spPr>
        <p:txBody>
          <a:bodyPr vert="horz" wrap="square" lIns="0" tIns="12735" rIns="0" bIns="0" rtlCol="0" anchor="ctr">
            <a:spAutoFit/>
          </a:bodyPr>
          <a:lstStyle/>
          <a:p>
            <a:pPr marL="12736">
              <a:spcBef>
                <a:spcPts val="100"/>
              </a:spcBef>
            </a:pPr>
            <a:r>
              <a:rPr b="1" spc="-5" dirty="0">
                <a:latin typeface="Arial"/>
                <a:cs typeface="Arial"/>
              </a:rPr>
              <a:t>Choosing</a:t>
            </a:r>
            <a:r>
              <a:rPr b="1" spc="-25" dirty="0">
                <a:latin typeface="Arial"/>
                <a:cs typeface="Arial"/>
              </a:rPr>
              <a:t> </a:t>
            </a:r>
            <a:r>
              <a:rPr b="1" spc="-5" dirty="0">
                <a:latin typeface="Arial"/>
                <a:cs typeface="Arial"/>
              </a:rPr>
              <a:t>the</a:t>
            </a:r>
            <a:r>
              <a:rPr b="1" spc="-20" dirty="0">
                <a:latin typeface="Arial"/>
                <a:cs typeface="Arial"/>
              </a:rPr>
              <a:t> </a:t>
            </a:r>
            <a:r>
              <a:rPr b="1" spc="-5" dirty="0">
                <a:latin typeface="Arial"/>
                <a:cs typeface="Arial"/>
              </a:rPr>
              <a:t>Training</a:t>
            </a:r>
            <a:r>
              <a:rPr b="1" spc="-25" dirty="0">
                <a:latin typeface="Arial"/>
                <a:cs typeface="Arial"/>
              </a:rPr>
              <a:t> </a:t>
            </a:r>
            <a:r>
              <a:rPr b="1" spc="-5" dirty="0">
                <a:latin typeface="Arial"/>
                <a:cs typeface="Arial"/>
              </a:rPr>
              <a:t>Experience</a:t>
            </a:r>
          </a:p>
        </p:txBody>
      </p:sp>
      <p:sp>
        <p:nvSpPr>
          <p:cNvPr id="3" name="object 3"/>
          <p:cNvSpPr txBox="1"/>
          <p:nvPr/>
        </p:nvSpPr>
        <p:spPr>
          <a:xfrm>
            <a:off x="751387" y="2588465"/>
            <a:ext cx="7870462" cy="1152417"/>
          </a:xfrm>
          <a:prstGeom prst="rect">
            <a:avLst/>
          </a:prstGeom>
          <a:ln w="9525">
            <a:solidFill>
              <a:srgbClr val="000000"/>
            </a:solidFill>
          </a:ln>
        </p:spPr>
        <p:txBody>
          <a:bodyPr vert="horz" wrap="square" lIns="0" tIns="40753" rIns="0" bIns="0" rtlCol="0">
            <a:spAutoFit/>
          </a:bodyPr>
          <a:lstStyle/>
          <a:p>
            <a:pPr marL="96790" marR="666707">
              <a:spcBef>
                <a:spcPts val="321"/>
              </a:spcBef>
            </a:pPr>
            <a:r>
              <a:rPr sz="2407" dirty="0">
                <a:latin typeface="Arial MT"/>
                <a:cs typeface="Arial MT"/>
              </a:rPr>
              <a:t>One key </a:t>
            </a:r>
            <a:r>
              <a:rPr sz="2407" spc="-5" dirty="0">
                <a:latin typeface="Arial MT"/>
                <a:cs typeface="Arial MT"/>
              </a:rPr>
              <a:t>attribute is whether </a:t>
            </a:r>
            <a:r>
              <a:rPr sz="2407" dirty="0">
                <a:latin typeface="Arial MT"/>
                <a:cs typeface="Arial MT"/>
              </a:rPr>
              <a:t>the training </a:t>
            </a:r>
            <a:r>
              <a:rPr sz="2407" spc="-5" dirty="0">
                <a:latin typeface="Arial MT"/>
                <a:cs typeface="Arial MT"/>
              </a:rPr>
              <a:t>experience </a:t>
            </a:r>
            <a:r>
              <a:rPr sz="2407" dirty="0">
                <a:latin typeface="Arial MT"/>
                <a:cs typeface="Arial MT"/>
              </a:rPr>
              <a:t> provides </a:t>
            </a:r>
            <a:r>
              <a:rPr sz="2407" b="1" u="heavy" dirty="0">
                <a:solidFill>
                  <a:srgbClr val="33339A"/>
                </a:solidFill>
                <a:uFill>
                  <a:solidFill>
                    <a:srgbClr val="33339A"/>
                  </a:solidFill>
                </a:uFill>
                <a:latin typeface="Arial"/>
                <a:cs typeface="Arial"/>
              </a:rPr>
              <a:t>direct or indirect </a:t>
            </a:r>
            <a:r>
              <a:rPr sz="2407" b="1" u="heavy" spc="-5" dirty="0">
                <a:solidFill>
                  <a:srgbClr val="33339A"/>
                </a:solidFill>
                <a:uFill>
                  <a:solidFill>
                    <a:srgbClr val="33339A"/>
                  </a:solidFill>
                </a:uFill>
                <a:latin typeface="Arial"/>
                <a:cs typeface="Arial"/>
              </a:rPr>
              <a:t>feedback regarding the </a:t>
            </a:r>
            <a:r>
              <a:rPr sz="2407" b="1" spc="-657" dirty="0">
                <a:solidFill>
                  <a:srgbClr val="33339A"/>
                </a:solidFill>
                <a:latin typeface="Arial"/>
                <a:cs typeface="Arial"/>
              </a:rPr>
              <a:t> </a:t>
            </a:r>
            <a:r>
              <a:rPr sz="2407" b="1" u="heavy" spc="-5" dirty="0">
                <a:solidFill>
                  <a:srgbClr val="33339A"/>
                </a:solidFill>
                <a:uFill>
                  <a:solidFill>
                    <a:srgbClr val="33339A"/>
                  </a:solidFill>
                </a:uFill>
                <a:latin typeface="Arial"/>
                <a:cs typeface="Arial"/>
              </a:rPr>
              <a:t>choices</a:t>
            </a:r>
            <a:r>
              <a:rPr sz="2407" b="1" u="heavy" spc="-10" dirty="0">
                <a:solidFill>
                  <a:srgbClr val="33339A"/>
                </a:solidFill>
                <a:uFill>
                  <a:solidFill>
                    <a:srgbClr val="33339A"/>
                  </a:solidFill>
                </a:uFill>
                <a:latin typeface="Arial"/>
                <a:cs typeface="Arial"/>
              </a:rPr>
              <a:t> </a:t>
            </a:r>
            <a:r>
              <a:rPr sz="2407" b="1" u="heavy" spc="-5" dirty="0">
                <a:solidFill>
                  <a:srgbClr val="33339A"/>
                </a:solidFill>
                <a:uFill>
                  <a:solidFill>
                    <a:srgbClr val="33339A"/>
                  </a:solidFill>
                </a:uFill>
                <a:latin typeface="Arial"/>
                <a:cs typeface="Arial"/>
              </a:rPr>
              <a:t>made</a:t>
            </a:r>
            <a:r>
              <a:rPr sz="2407" b="1" spc="-10" dirty="0">
                <a:solidFill>
                  <a:srgbClr val="33339A"/>
                </a:solidFill>
                <a:latin typeface="Arial"/>
                <a:cs typeface="Arial"/>
              </a:rPr>
              <a:t> </a:t>
            </a:r>
            <a:r>
              <a:rPr sz="2407" spc="-5" dirty="0">
                <a:latin typeface="Arial MT"/>
                <a:cs typeface="Arial MT"/>
              </a:rPr>
              <a:t>by</a:t>
            </a:r>
            <a:r>
              <a:rPr sz="2407" spc="-10" dirty="0">
                <a:latin typeface="Arial MT"/>
                <a:cs typeface="Arial MT"/>
              </a:rPr>
              <a:t> </a:t>
            </a:r>
            <a:r>
              <a:rPr sz="2407" dirty="0">
                <a:latin typeface="Arial MT"/>
                <a:cs typeface="Arial MT"/>
              </a:rPr>
              <a:t>the</a:t>
            </a:r>
            <a:r>
              <a:rPr sz="2407" spc="-5" dirty="0">
                <a:latin typeface="Arial MT"/>
                <a:cs typeface="Arial MT"/>
              </a:rPr>
              <a:t> performance system</a:t>
            </a:r>
            <a:endParaRPr sz="2407">
              <a:latin typeface="Arial MT"/>
              <a:cs typeface="Arial MT"/>
            </a:endParaRPr>
          </a:p>
        </p:txBody>
      </p:sp>
    </p:spTree>
    <p:extLst>
      <p:ext uri="{BB962C8B-B14F-4D97-AF65-F5344CB8AC3E}">
        <p14:creationId xmlns:p14="http://schemas.microsoft.com/office/powerpoint/2010/main" val="10717310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39716"/>
            <a:ext cx="6491986" cy="769401"/>
          </a:xfrm>
          <a:prstGeom prst="rect">
            <a:avLst/>
          </a:prstGeom>
          <a:noFill/>
          <a:ln w="9525">
            <a:noFill/>
            <a:miter lim="800000"/>
            <a:headEnd/>
            <a:tailEnd/>
          </a:ln>
          <a:effectLst/>
        </p:spPr>
        <p:txBody>
          <a:bodyPr spcFirstLastPara="1" wrap="square" lIns="91425" tIns="45700" rIns="91425" bIns="45700" anchor="ctr" anchorCtr="0">
            <a:spAutoFit/>
          </a:bodyPr>
          <a:lstStyle/>
          <a:p>
            <a:pPr algn="l" fontAlgn="base">
              <a:spcAft>
                <a:spcPct val="0"/>
              </a:spcAft>
              <a:buSzPts val="1400"/>
            </a:pPr>
            <a:r>
              <a:rPr b="1" dirty="0">
                <a:ea typeface="+mn-ea"/>
                <a:cs typeface="+mn-cs"/>
              </a:rPr>
              <a:t>Direct Learning</a:t>
            </a:r>
          </a:p>
        </p:txBody>
      </p:sp>
      <p:grpSp>
        <p:nvGrpSpPr>
          <p:cNvPr id="9" name="Group 8"/>
          <p:cNvGrpSpPr/>
          <p:nvPr/>
        </p:nvGrpSpPr>
        <p:grpSpPr>
          <a:xfrm>
            <a:off x="2151696" y="2209800"/>
            <a:ext cx="4721290" cy="3276600"/>
            <a:chOff x="1069260" y="1060220"/>
            <a:chExt cx="6007133" cy="4308123"/>
          </a:xfrm>
        </p:grpSpPr>
        <p:pic>
          <p:nvPicPr>
            <p:cNvPr id="3" name="object 3"/>
            <p:cNvPicPr/>
            <p:nvPr/>
          </p:nvPicPr>
          <p:blipFill>
            <a:blip r:embed="rId3" cstate="print"/>
            <a:stretch>
              <a:fillRect/>
            </a:stretch>
          </p:blipFill>
          <p:spPr>
            <a:xfrm>
              <a:off x="3279112" y="1060220"/>
              <a:ext cx="1787196" cy="1833893"/>
            </a:xfrm>
            <a:prstGeom prst="rect">
              <a:avLst/>
            </a:prstGeom>
          </p:spPr>
        </p:pic>
        <p:grpSp>
          <p:nvGrpSpPr>
            <p:cNvPr id="4" name="object 4"/>
            <p:cNvGrpSpPr/>
            <p:nvPr/>
          </p:nvGrpSpPr>
          <p:grpSpPr>
            <a:xfrm>
              <a:off x="1069260" y="2944545"/>
              <a:ext cx="2979441" cy="2352224"/>
              <a:chOff x="1066289" y="2933191"/>
              <a:chExt cx="2971165" cy="2345690"/>
            </a:xfrm>
          </p:grpSpPr>
          <p:sp>
            <p:nvSpPr>
              <p:cNvPr id="5" name="object 5"/>
              <p:cNvSpPr/>
              <p:nvPr/>
            </p:nvSpPr>
            <p:spPr>
              <a:xfrm>
                <a:off x="2806699" y="2933191"/>
                <a:ext cx="1230630" cy="569595"/>
              </a:xfrm>
              <a:custGeom>
                <a:avLst/>
                <a:gdLst/>
                <a:ahLst/>
                <a:cxnLst/>
                <a:rect l="l" t="t" r="r" b="b"/>
                <a:pathLst>
                  <a:path w="1230629" h="569595">
                    <a:moveTo>
                      <a:pt x="145395" y="464230"/>
                    </a:moveTo>
                    <a:lnTo>
                      <a:pt x="122682" y="412241"/>
                    </a:lnTo>
                    <a:lnTo>
                      <a:pt x="0" y="559308"/>
                    </a:lnTo>
                    <a:lnTo>
                      <a:pt x="119633" y="565504"/>
                    </a:lnTo>
                    <a:lnTo>
                      <a:pt x="119633" y="475488"/>
                    </a:lnTo>
                    <a:lnTo>
                      <a:pt x="145395" y="464230"/>
                    </a:lnTo>
                    <a:close/>
                  </a:path>
                  <a:path w="1230629" h="569595">
                    <a:moveTo>
                      <a:pt x="168342" y="516752"/>
                    </a:moveTo>
                    <a:lnTo>
                      <a:pt x="145395" y="464230"/>
                    </a:lnTo>
                    <a:lnTo>
                      <a:pt x="119633" y="475488"/>
                    </a:lnTo>
                    <a:lnTo>
                      <a:pt x="142494" y="528065"/>
                    </a:lnTo>
                    <a:lnTo>
                      <a:pt x="168342" y="516752"/>
                    </a:lnTo>
                    <a:close/>
                  </a:path>
                  <a:path w="1230629" h="569595">
                    <a:moveTo>
                      <a:pt x="191262" y="569214"/>
                    </a:moveTo>
                    <a:lnTo>
                      <a:pt x="168342" y="516752"/>
                    </a:lnTo>
                    <a:lnTo>
                      <a:pt x="142494" y="528065"/>
                    </a:lnTo>
                    <a:lnTo>
                      <a:pt x="119633" y="475488"/>
                    </a:lnTo>
                    <a:lnTo>
                      <a:pt x="119633" y="565504"/>
                    </a:lnTo>
                    <a:lnTo>
                      <a:pt x="191262" y="569214"/>
                    </a:lnTo>
                    <a:close/>
                  </a:path>
                  <a:path w="1230629" h="569595">
                    <a:moveTo>
                      <a:pt x="1230629" y="51816"/>
                    </a:moveTo>
                    <a:lnTo>
                      <a:pt x="1207770" y="0"/>
                    </a:lnTo>
                    <a:lnTo>
                      <a:pt x="145395" y="464230"/>
                    </a:lnTo>
                    <a:lnTo>
                      <a:pt x="168342" y="516752"/>
                    </a:lnTo>
                    <a:lnTo>
                      <a:pt x="1230629" y="51816"/>
                    </a:lnTo>
                    <a:close/>
                  </a:path>
                </a:pathLst>
              </a:custGeom>
              <a:solidFill>
                <a:srgbClr val="000000"/>
              </a:solidFill>
            </p:spPr>
            <p:txBody>
              <a:bodyPr wrap="square" lIns="0" tIns="0" rIns="0" bIns="0" rtlCol="0"/>
              <a:lstStyle/>
              <a:p>
                <a:endParaRPr sz="1604"/>
              </a:p>
            </p:txBody>
          </p:sp>
          <p:pic>
            <p:nvPicPr>
              <p:cNvPr id="6" name="object 6"/>
              <p:cNvPicPr/>
              <p:nvPr/>
            </p:nvPicPr>
            <p:blipFill>
              <a:blip r:embed="rId4" cstate="print"/>
              <a:stretch>
                <a:fillRect/>
              </a:stretch>
            </p:blipFill>
            <p:spPr>
              <a:xfrm>
                <a:off x="1066289" y="3492499"/>
                <a:ext cx="1724774" cy="1786127"/>
              </a:xfrm>
              <a:prstGeom prst="rect">
                <a:avLst/>
              </a:prstGeom>
            </p:spPr>
          </p:pic>
        </p:grpSp>
        <p:sp>
          <p:nvSpPr>
            <p:cNvPr id="7" name="object 7"/>
            <p:cNvSpPr/>
            <p:nvPr/>
          </p:nvSpPr>
          <p:spPr>
            <a:xfrm>
              <a:off x="4329009" y="2945309"/>
              <a:ext cx="1007367" cy="560357"/>
            </a:xfrm>
            <a:custGeom>
              <a:avLst/>
              <a:gdLst/>
              <a:ahLst/>
              <a:cxnLst/>
              <a:rect l="l" t="t" r="r" b="b"/>
              <a:pathLst>
                <a:path w="1004570" h="558800">
                  <a:moveTo>
                    <a:pt x="866884" y="451899"/>
                  </a:moveTo>
                  <a:lnTo>
                    <a:pt x="27432" y="0"/>
                  </a:lnTo>
                  <a:lnTo>
                    <a:pt x="0" y="50291"/>
                  </a:lnTo>
                  <a:lnTo>
                    <a:pt x="839847" y="502403"/>
                  </a:lnTo>
                  <a:lnTo>
                    <a:pt x="866884" y="451899"/>
                  </a:lnTo>
                  <a:close/>
                </a:path>
                <a:path w="1004570" h="558800">
                  <a:moveTo>
                    <a:pt x="892302" y="554975"/>
                  </a:moveTo>
                  <a:lnTo>
                    <a:pt x="892302" y="465581"/>
                  </a:lnTo>
                  <a:lnTo>
                    <a:pt x="864870" y="515873"/>
                  </a:lnTo>
                  <a:lnTo>
                    <a:pt x="839847" y="502403"/>
                  </a:lnTo>
                  <a:lnTo>
                    <a:pt x="813054" y="552450"/>
                  </a:lnTo>
                  <a:lnTo>
                    <a:pt x="892302" y="554975"/>
                  </a:lnTo>
                  <a:close/>
                </a:path>
                <a:path w="1004570" h="558800">
                  <a:moveTo>
                    <a:pt x="892302" y="465581"/>
                  </a:moveTo>
                  <a:lnTo>
                    <a:pt x="866884" y="451899"/>
                  </a:lnTo>
                  <a:lnTo>
                    <a:pt x="839847" y="502403"/>
                  </a:lnTo>
                  <a:lnTo>
                    <a:pt x="864870" y="515873"/>
                  </a:lnTo>
                  <a:lnTo>
                    <a:pt x="892302" y="465581"/>
                  </a:lnTo>
                  <a:close/>
                </a:path>
                <a:path w="1004570" h="558800">
                  <a:moveTo>
                    <a:pt x="1004316" y="558546"/>
                  </a:moveTo>
                  <a:lnTo>
                    <a:pt x="893826" y="401573"/>
                  </a:lnTo>
                  <a:lnTo>
                    <a:pt x="866884" y="451899"/>
                  </a:lnTo>
                  <a:lnTo>
                    <a:pt x="892302" y="465581"/>
                  </a:lnTo>
                  <a:lnTo>
                    <a:pt x="892302" y="554975"/>
                  </a:lnTo>
                  <a:lnTo>
                    <a:pt x="1004316" y="558546"/>
                  </a:lnTo>
                  <a:close/>
                </a:path>
              </a:pathLst>
            </a:custGeom>
            <a:solidFill>
              <a:srgbClr val="000000"/>
            </a:solidFill>
          </p:spPr>
          <p:txBody>
            <a:bodyPr wrap="square" lIns="0" tIns="0" rIns="0" bIns="0" rtlCol="0"/>
            <a:lstStyle/>
            <a:p>
              <a:endParaRPr sz="1604"/>
            </a:p>
          </p:txBody>
        </p:sp>
        <p:pic>
          <p:nvPicPr>
            <p:cNvPr id="8" name="object 8"/>
            <p:cNvPicPr/>
            <p:nvPr/>
          </p:nvPicPr>
          <p:blipFill>
            <a:blip r:embed="rId5" cstate="print"/>
            <a:stretch>
              <a:fillRect/>
            </a:stretch>
          </p:blipFill>
          <p:spPr>
            <a:xfrm>
              <a:off x="5348335" y="3581825"/>
              <a:ext cx="1728058" cy="1786518"/>
            </a:xfrm>
            <a:prstGeom prst="rect">
              <a:avLst/>
            </a:prstGeom>
          </p:spPr>
        </p:pic>
      </p:grpSp>
      <mc:AlternateContent xmlns:mc="http://schemas.openxmlformats.org/markup-compatibility/2006" xmlns:p14="http://schemas.microsoft.com/office/powerpoint/2010/main">
        <mc:Choice Requires="p14">
          <p:contentPart p14:bwMode="auto" r:id="rId6">
            <p14:nvContentPartPr>
              <p14:cNvPr id="10" name="Ink 9"/>
              <p14:cNvContentPartPr/>
              <p14:nvPr/>
            </p14:nvContentPartPr>
            <p14:xfrm>
              <a:off x="2778480" y="1583280"/>
              <a:ext cx="4957560" cy="2296080"/>
            </p14:xfrm>
          </p:contentPart>
        </mc:Choice>
        <mc:Fallback xmlns="">
          <p:pic>
            <p:nvPicPr>
              <p:cNvPr id="10" name="Ink 9"/>
              <p:cNvPicPr/>
              <p:nvPr/>
            </p:nvPicPr>
            <p:blipFill>
              <a:blip r:embed="rId7"/>
              <a:stretch>
                <a:fillRect/>
              </a:stretch>
            </p:blipFill>
            <p:spPr>
              <a:xfrm>
                <a:off x="2767320" y="1571040"/>
                <a:ext cx="4974480" cy="2315520"/>
              </a:xfrm>
              <a:prstGeom prst="rect">
                <a:avLst/>
              </a:prstGeom>
            </p:spPr>
          </p:pic>
        </mc:Fallback>
      </mc:AlternateContent>
    </p:spTree>
    <p:extLst>
      <p:ext uri="{BB962C8B-B14F-4D97-AF65-F5344CB8AC3E}">
        <p14:creationId xmlns:p14="http://schemas.microsoft.com/office/powerpoint/2010/main" val="15403178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54870" y="164641"/>
            <a:ext cx="4160010" cy="769401"/>
          </a:xfrm>
          <a:prstGeom prst="rect">
            <a:avLst/>
          </a:prstGeo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sz="4400" b="1" dirty="0">
                <a:ea typeface="+mn-ea"/>
                <a:cs typeface="+mn-cs"/>
              </a:rPr>
              <a:t>Indirect Learning</a:t>
            </a:r>
          </a:p>
        </p:txBody>
      </p:sp>
      <p:grpSp>
        <p:nvGrpSpPr>
          <p:cNvPr id="9" name="Group 8"/>
          <p:cNvGrpSpPr/>
          <p:nvPr/>
        </p:nvGrpSpPr>
        <p:grpSpPr>
          <a:xfrm>
            <a:off x="0" y="1371600"/>
            <a:ext cx="8305799" cy="4724399"/>
            <a:chOff x="866758" y="1480233"/>
            <a:chExt cx="7683455" cy="4126261"/>
          </a:xfrm>
        </p:grpSpPr>
        <p:pic>
          <p:nvPicPr>
            <p:cNvPr id="3" name="object 3"/>
            <p:cNvPicPr/>
            <p:nvPr/>
          </p:nvPicPr>
          <p:blipFill>
            <a:blip r:embed="rId3" cstate="print"/>
            <a:stretch>
              <a:fillRect/>
            </a:stretch>
          </p:blipFill>
          <p:spPr>
            <a:xfrm>
              <a:off x="866758" y="1480233"/>
              <a:ext cx="3985038" cy="4126261"/>
            </a:xfrm>
            <a:prstGeom prst="rect">
              <a:avLst/>
            </a:prstGeom>
          </p:spPr>
        </p:pic>
        <p:grpSp>
          <p:nvGrpSpPr>
            <p:cNvPr id="4" name="object 4"/>
            <p:cNvGrpSpPr/>
            <p:nvPr/>
          </p:nvGrpSpPr>
          <p:grpSpPr>
            <a:xfrm>
              <a:off x="7088829" y="2660102"/>
              <a:ext cx="1461384" cy="1308560"/>
              <a:chOff x="7069137" y="2649537"/>
              <a:chExt cx="1457325" cy="1304925"/>
            </a:xfrm>
          </p:grpSpPr>
          <p:sp>
            <p:nvSpPr>
              <p:cNvPr id="5" name="object 5"/>
              <p:cNvSpPr/>
              <p:nvPr/>
            </p:nvSpPr>
            <p:spPr>
              <a:xfrm>
                <a:off x="7073900" y="2654300"/>
                <a:ext cx="1447800" cy="1295400"/>
              </a:xfrm>
              <a:custGeom>
                <a:avLst/>
                <a:gdLst/>
                <a:ahLst/>
                <a:cxnLst/>
                <a:rect l="l" t="t" r="r" b="b"/>
                <a:pathLst>
                  <a:path w="1447800" h="1295400">
                    <a:moveTo>
                      <a:pt x="1447800" y="647699"/>
                    </a:moveTo>
                    <a:lnTo>
                      <a:pt x="1445983" y="601484"/>
                    </a:lnTo>
                    <a:lnTo>
                      <a:pt x="1440616" y="556138"/>
                    </a:lnTo>
                    <a:lnTo>
                      <a:pt x="1431820" y="511774"/>
                    </a:lnTo>
                    <a:lnTo>
                      <a:pt x="1419717" y="468500"/>
                    </a:lnTo>
                    <a:lnTo>
                      <a:pt x="1404429" y="426428"/>
                    </a:lnTo>
                    <a:lnTo>
                      <a:pt x="1386079" y="385666"/>
                    </a:lnTo>
                    <a:lnTo>
                      <a:pt x="1364789" y="346326"/>
                    </a:lnTo>
                    <a:lnTo>
                      <a:pt x="1340680" y="308516"/>
                    </a:lnTo>
                    <a:lnTo>
                      <a:pt x="1313875" y="272349"/>
                    </a:lnTo>
                    <a:lnTo>
                      <a:pt x="1284496" y="237932"/>
                    </a:lnTo>
                    <a:lnTo>
                      <a:pt x="1252665" y="205378"/>
                    </a:lnTo>
                    <a:lnTo>
                      <a:pt x="1218504" y="174795"/>
                    </a:lnTo>
                    <a:lnTo>
                      <a:pt x="1182136" y="146293"/>
                    </a:lnTo>
                    <a:lnTo>
                      <a:pt x="1143682" y="119984"/>
                    </a:lnTo>
                    <a:lnTo>
                      <a:pt x="1103265" y="95976"/>
                    </a:lnTo>
                    <a:lnTo>
                      <a:pt x="1061006" y="74381"/>
                    </a:lnTo>
                    <a:lnTo>
                      <a:pt x="1017029" y="55308"/>
                    </a:lnTo>
                    <a:lnTo>
                      <a:pt x="971454" y="38867"/>
                    </a:lnTo>
                    <a:lnTo>
                      <a:pt x="924404" y="25168"/>
                    </a:lnTo>
                    <a:lnTo>
                      <a:pt x="876002" y="14322"/>
                    </a:lnTo>
                    <a:lnTo>
                      <a:pt x="826369" y="6438"/>
                    </a:lnTo>
                    <a:lnTo>
                      <a:pt x="775627" y="1628"/>
                    </a:lnTo>
                    <a:lnTo>
                      <a:pt x="723900" y="0"/>
                    </a:lnTo>
                    <a:lnTo>
                      <a:pt x="672172" y="1628"/>
                    </a:lnTo>
                    <a:lnTo>
                      <a:pt x="621430" y="6438"/>
                    </a:lnTo>
                    <a:lnTo>
                      <a:pt x="571797" y="14322"/>
                    </a:lnTo>
                    <a:lnTo>
                      <a:pt x="523395" y="25168"/>
                    </a:lnTo>
                    <a:lnTo>
                      <a:pt x="476345" y="38867"/>
                    </a:lnTo>
                    <a:lnTo>
                      <a:pt x="430770" y="55308"/>
                    </a:lnTo>
                    <a:lnTo>
                      <a:pt x="386793" y="74381"/>
                    </a:lnTo>
                    <a:lnTo>
                      <a:pt x="344534" y="95976"/>
                    </a:lnTo>
                    <a:lnTo>
                      <a:pt x="304117" y="119984"/>
                    </a:lnTo>
                    <a:lnTo>
                      <a:pt x="265663" y="146293"/>
                    </a:lnTo>
                    <a:lnTo>
                      <a:pt x="229295" y="174795"/>
                    </a:lnTo>
                    <a:lnTo>
                      <a:pt x="195134" y="205378"/>
                    </a:lnTo>
                    <a:lnTo>
                      <a:pt x="163303" y="237932"/>
                    </a:lnTo>
                    <a:lnTo>
                      <a:pt x="133924" y="272349"/>
                    </a:lnTo>
                    <a:lnTo>
                      <a:pt x="107119" y="308516"/>
                    </a:lnTo>
                    <a:lnTo>
                      <a:pt x="83010" y="346326"/>
                    </a:lnTo>
                    <a:lnTo>
                      <a:pt x="61720" y="385666"/>
                    </a:lnTo>
                    <a:lnTo>
                      <a:pt x="43370" y="426428"/>
                    </a:lnTo>
                    <a:lnTo>
                      <a:pt x="28082" y="468500"/>
                    </a:lnTo>
                    <a:lnTo>
                      <a:pt x="15979" y="511774"/>
                    </a:lnTo>
                    <a:lnTo>
                      <a:pt x="7183" y="556138"/>
                    </a:lnTo>
                    <a:lnTo>
                      <a:pt x="1816" y="601484"/>
                    </a:lnTo>
                    <a:lnTo>
                      <a:pt x="0" y="647699"/>
                    </a:lnTo>
                    <a:lnTo>
                      <a:pt x="1816" y="693915"/>
                    </a:lnTo>
                    <a:lnTo>
                      <a:pt x="7183" y="739261"/>
                    </a:lnTo>
                    <a:lnTo>
                      <a:pt x="15979" y="783625"/>
                    </a:lnTo>
                    <a:lnTo>
                      <a:pt x="28082" y="826899"/>
                    </a:lnTo>
                    <a:lnTo>
                      <a:pt x="43370" y="868971"/>
                    </a:lnTo>
                    <a:lnTo>
                      <a:pt x="61720" y="909733"/>
                    </a:lnTo>
                    <a:lnTo>
                      <a:pt x="83010" y="949073"/>
                    </a:lnTo>
                    <a:lnTo>
                      <a:pt x="107119" y="986882"/>
                    </a:lnTo>
                    <a:lnTo>
                      <a:pt x="133924" y="1023050"/>
                    </a:lnTo>
                    <a:lnTo>
                      <a:pt x="163303" y="1057467"/>
                    </a:lnTo>
                    <a:lnTo>
                      <a:pt x="195134" y="1090021"/>
                    </a:lnTo>
                    <a:lnTo>
                      <a:pt x="229295" y="1120604"/>
                    </a:lnTo>
                    <a:lnTo>
                      <a:pt x="265663" y="1149106"/>
                    </a:lnTo>
                    <a:lnTo>
                      <a:pt x="304117" y="1175415"/>
                    </a:lnTo>
                    <a:lnTo>
                      <a:pt x="344534" y="1199423"/>
                    </a:lnTo>
                    <a:lnTo>
                      <a:pt x="386793" y="1221018"/>
                    </a:lnTo>
                    <a:lnTo>
                      <a:pt x="430770" y="1240091"/>
                    </a:lnTo>
                    <a:lnTo>
                      <a:pt x="476345" y="1256532"/>
                    </a:lnTo>
                    <a:lnTo>
                      <a:pt x="523395" y="1270231"/>
                    </a:lnTo>
                    <a:lnTo>
                      <a:pt x="571797" y="1281077"/>
                    </a:lnTo>
                    <a:lnTo>
                      <a:pt x="621430" y="1288961"/>
                    </a:lnTo>
                    <a:lnTo>
                      <a:pt x="672172" y="1293771"/>
                    </a:lnTo>
                    <a:lnTo>
                      <a:pt x="723900" y="1295399"/>
                    </a:lnTo>
                    <a:lnTo>
                      <a:pt x="775627" y="1293771"/>
                    </a:lnTo>
                    <a:lnTo>
                      <a:pt x="826369" y="1288961"/>
                    </a:lnTo>
                    <a:lnTo>
                      <a:pt x="876002" y="1281077"/>
                    </a:lnTo>
                    <a:lnTo>
                      <a:pt x="924404" y="1270231"/>
                    </a:lnTo>
                    <a:lnTo>
                      <a:pt x="971454" y="1256532"/>
                    </a:lnTo>
                    <a:lnTo>
                      <a:pt x="1017029" y="1240091"/>
                    </a:lnTo>
                    <a:lnTo>
                      <a:pt x="1061006" y="1221018"/>
                    </a:lnTo>
                    <a:lnTo>
                      <a:pt x="1103265" y="1199423"/>
                    </a:lnTo>
                    <a:lnTo>
                      <a:pt x="1143682" y="1175415"/>
                    </a:lnTo>
                    <a:lnTo>
                      <a:pt x="1182136" y="1149106"/>
                    </a:lnTo>
                    <a:lnTo>
                      <a:pt x="1218504" y="1120604"/>
                    </a:lnTo>
                    <a:lnTo>
                      <a:pt x="1252665" y="1090021"/>
                    </a:lnTo>
                    <a:lnTo>
                      <a:pt x="1284496" y="1057467"/>
                    </a:lnTo>
                    <a:lnTo>
                      <a:pt x="1313875" y="1023050"/>
                    </a:lnTo>
                    <a:lnTo>
                      <a:pt x="1340680" y="986882"/>
                    </a:lnTo>
                    <a:lnTo>
                      <a:pt x="1364789" y="949073"/>
                    </a:lnTo>
                    <a:lnTo>
                      <a:pt x="1386079" y="909733"/>
                    </a:lnTo>
                    <a:lnTo>
                      <a:pt x="1404429" y="868971"/>
                    </a:lnTo>
                    <a:lnTo>
                      <a:pt x="1419717" y="826899"/>
                    </a:lnTo>
                    <a:lnTo>
                      <a:pt x="1431820" y="783625"/>
                    </a:lnTo>
                    <a:lnTo>
                      <a:pt x="1440616" y="739261"/>
                    </a:lnTo>
                    <a:lnTo>
                      <a:pt x="1445983" y="693915"/>
                    </a:lnTo>
                    <a:lnTo>
                      <a:pt x="1447800" y="647699"/>
                    </a:lnTo>
                    <a:close/>
                  </a:path>
                </a:pathLst>
              </a:custGeom>
              <a:solidFill>
                <a:srgbClr val="EFF7A7"/>
              </a:solidFill>
            </p:spPr>
            <p:txBody>
              <a:bodyPr wrap="square" lIns="0" tIns="0" rIns="0" bIns="0" rtlCol="0"/>
              <a:lstStyle/>
              <a:p>
                <a:endParaRPr sz="1604"/>
              </a:p>
            </p:txBody>
          </p:sp>
          <p:sp>
            <p:nvSpPr>
              <p:cNvPr id="6" name="object 6"/>
              <p:cNvSpPr/>
              <p:nvPr/>
            </p:nvSpPr>
            <p:spPr>
              <a:xfrm>
                <a:off x="7073900" y="2654300"/>
                <a:ext cx="1447800" cy="1295400"/>
              </a:xfrm>
              <a:custGeom>
                <a:avLst/>
                <a:gdLst/>
                <a:ahLst/>
                <a:cxnLst/>
                <a:rect l="l" t="t" r="r" b="b"/>
                <a:pathLst>
                  <a:path w="1447800" h="1295400">
                    <a:moveTo>
                      <a:pt x="723900" y="0"/>
                    </a:moveTo>
                    <a:lnTo>
                      <a:pt x="672172" y="1628"/>
                    </a:lnTo>
                    <a:lnTo>
                      <a:pt x="621430" y="6438"/>
                    </a:lnTo>
                    <a:lnTo>
                      <a:pt x="571797" y="14322"/>
                    </a:lnTo>
                    <a:lnTo>
                      <a:pt x="523395" y="25168"/>
                    </a:lnTo>
                    <a:lnTo>
                      <a:pt x="476345" y="38867"/>
                    </a:lnTo>
                    <a:lnTo>
                      <a:pt x="430770" y="55308"/>
                    </a:lnTo>
                    <a:lnTo>
                      <a:pt x="386793" y="74381"/>
                    </a:lnTo>
                    <a:lnTo>
                      <a:pt x="344534" y="95976"/>
                    </a:lnTo>
                    <a:lnTo>
                      <a:pt x="304117" y="119984"/>
                    </a:lnTo>
                    <a:lnTo>
                      <a:pt x="265663" y="146293"/>
                    </a:lnTo>
                    <a:lnTo>
                      <a:pt x="229295" y="174795"/>
                    </a:lnTo>
                    <a:lnTo>
                      <a:pt x="195134" y="205378"/>
                    </a:lnTo>
                    <a:lnTo>
                      <a:pt x="163303" y="237932"/>
                    </a:lnTo>
                    <a:lnTo>
                      <a:pt x="133924" y="272349"/>
                    </a:lnTo>
                    <a:lnTo>
                      <a:pt x="107119" y="308516"/>
                    </a:lnTo>
                    <a:lnTo>
                      <a:pt x="83010" y="346326"/>
                    </a:lnTo>
                    <a:lnTo>
                      <a:pt x="61720" y="385666"/>
                    </a:lnTo>
                    <a:lnTo>
                      <a:pt x="43370" y="426428"/>
                    </a:lnTo>
                    <a:lnTo>
                      <a:pt x="28082" y="468500"/>
                    </a:lnTo>
                    <a:lnTo>
                      <a:pt x="15979" y="511774"/>
                    </a:lnTo>
                    <a:lnTo>
                      <a:pt x="7183" y="556138"/>
                    </a:lnTo>
                    <a:lnTo>
                      <a:pt x="1816" y="601484"/>
                    </a:lnTo>
                    <a:lnTo>
                      <a:pt x="0" y="647699"/>
                    </a:lnTo>
                    <a:lnTo>
                      <a:pt x="1816" y="693915"/>
                    </a:lnTo>
                    <a:lnTo>
                      <a:pt x="7183" y="739261"/>
                    </a:lnTo>
                    <a:lnTo>
                      <a:pt x="15979" y="783625"/>
                    </a:lnTo>
                    <a:lnTo>
                      <a:pt x="28082" y="826899"/>
                    </a:lnTo>
                    <a:lnTo>
                      <a:pt x="43370" y="868971"/>
                    </a:lnTo>
                    <a:lnTo>
                      <a:pt x="61720" y="909733"/>
                    </a:lnTo>
                    <a:lnTo>
                      <a:pt x="83010" y="949073"/>
                    </a:lnTo>
                    <a:lnTo>
                      <a:pt x="107119" y="986882"/>
                    </a:lnTo>
                    <a:lnTo>
                      <a:pt x="133924" y="1023050"/>
                    </a:lnTo>
                    <a:lnTo>
                      <a:pt x="163303" y="1057467"/>
                    </a:lnTo>
                    <a:lnTo>
                      <a:pt x="195134" y="1090021"/>
                    </a:lnTo>
                    <a:lnTo>
                      <a:pt x="229295" y="1120604"/>
                    </a:lnTo>
                    <a:lnTo>
                      <a:pt x="265663" y="1149106"/>
                    </a:lnTo>
                    <a:lnTo>
                      <a:pt x="304117" y="1175415"/>
                    </a:lnTo>
                    <a:lnTo>
                      <a:pt x="344534" y="1199423"/>
                    </a:lnTo>
                    <a:lnTo>
                      <a:pt x="386793" y="1221018"/>
                    </a:lnTo>
                    <a:lnTo>
                      <a:pt x="430770" y="1240091"/>
                    </a:lnTo>
                    <a:lnTo>
                      <a:pt x="476345" y="1256532"/>
                    </a:lnTo>
                    <a:lnTo>
                      <a:pt x="523395" y="1270231"/>
                    </a:lnTo>
                    <a:lnTo>
                      <a:pt x="571797" y="1281077"/>
                    </a:lnTo>
                    <a:lnTo>
                      <a:pt x="621430" y="1288961"/>
                    </a:lnTo>
                    <a:lnTo>
                      <a:pt x="672172" y="1293771"/>
                    </a:lnTo>
                    <a:lnTo>
                      <a:pt x="723900" y="1295399"/>
                    </a:lnTo>
                    <a:lnTo>
                      <a:pt x="775627" y="1293771"/>
                    </a:lnTo>
                    <a:lnTo>
                      <a:pt x="826369" y="1288961"/>
                    </a:lnTo>
                    <a:lnTo>
                      <a:pt x="876002" y="1281077"/>
                    </a:lnTo>
                    <a:lnTo>
                      <a:pt x="924404" y="1270231"/>
                    </a:lnTo>
                    <a:lnTo>
                      <a:pt x="971454" y="1256532"/>
                    </a:lnTo>
                    <a:lnTo>
                      <a:pt x="1017029" y="1240091"/>
                    </a:lnTo>
                    <a:lnTo>
                      <a:pt x="1061006" y="1221018"/>
                    </a:lnTo>
                    <a:lnTo>
                      <a:pt x="1103265" y="1199423"/>
                    </a:lnTo>
                    <a:lnTo>
                      <a:pt x="1143682" y="1175415"/>
                    </a:lnTo>
                    <a:lnTo>
                      <a:pt x="1182136" y="1149106"/>
                    </a:lnTo>
                    <a:lnTo>
                      <a:pt x="1218504" y="1120604"/>
                    </a:lnTo>
                    <a:lnTo>
                      <a:pt x="1252665" y="1090021"/>
                    </a:lnTo>
                    <a:lnTo>
                      <a:pt x="1284496" y="1057467"/>
                    </a:lnTo>
                    <a:lnTo>
                      <a:pt x="1313875" y="1023050"/>
                    </a:lnTo>
                    <a:lnTo>
                      <a:pt x="1340680" y="986882"/>
                    </a:lnTo>
                    <a:lnTo>
                      <a:pt x="1364789" y="949073"/>
                    </a:lnTo>
                    <a:lnTo>
                      <a:pt x="1386079" y="909733"/>
                    </a:lnTo>
                    <a:lnTo>
                      <a:pt x="1404429" y="868971"/>
                    </a:lnTo>
                    <a:lnTo>
                      <a:pt x="1419717" y="826899"/>
                    </a:lnTo>
                    <a:lnTo>
                      <a:pt x="1431820" y="783625"/>
                    </a:lnTo>
                    <a:lnTo>
                      <a:pt x="1440616" y="739261"/>
                    </a:lnTo>
                    <a:lnTo>
                      <a:pt x="1445983" y="693915"/>
                    </a:lnTo>
                    <a:lnTo>
                      <a:pt x="1447800" y="647699"/>
                    </a:lnTo>
                    <a:lnTo>
                      <a:pt x="1445983" y="601484"/>
                    </a:lnTo>
                    <a:lnTo>
                      <a:pt x="1440616" y="556138"/>
                    </a:lnTo>
                    <a:lnTo>
                      <a:pt x="1431820" y="511774"/>
                    </a:lnTo>
                    <a:lnTo>
                      <a:pt x="1419717" y="468500"/>
                    </a:lnTo>
                    <a:lnTo>
                      <a:pt x="1404429" y="426428"/>
                    </a:lnTo>
                    <a:lnTo>
                      <a:pt x="1386079" y="385666"/>
                    </a:lnTo>
                    <a:lnTo>
                      <a:pt x="1364789" y="346326"/>
                    </a:lnTo>
                    <a:lnTo>
                      <a:pt x="1340680" y="308516"/>
                    </a:lnTo>
                    <a:lnTo>
                      <a:pt x="1313875" y="272349"/>
                    </a:lnTo>
                    <a:lnTo>
                      <a:pt x="1284496" y="237932"/>
                    </a:lnTo>
                    <a:lnTo>
                      <a:pt x="1252665" y="205378"/>
                    </a:lnTo>
                    <a:lnTo>
                      <a:pt x="1218504" y="174795"/>
                    </a:lnTo>
                    <a:lnTo>
                      <a:pt x="1182136" y="146293"/>
                    </a:lnTo>
                    <a:lnTo>
                      <a:pt x="1143682" y="119984"/>
                    </a:lnTo>
                    <a:lnTo>
                      <a:pt x="1103265" y="95976"/>
                    </a:lnTo>
                    <a:lnTo>
                      <a:pt x="1061006" y="74381"/>
                    </a:lnTo>
                    <a:lnTo>
                      <a:pt x="1017029" y="55308"/>
                    </a:lnTo>
                    <a:lnTo>
                      <a:pt x="971454" y="38867"/>
                    </a:lnTo>
                    <a:lnTo>
                      <a:pt x="924404" y="25168"/>
                    </a:lnTo>
                    <a:lnTo>
                      <a:pt x="876002" y="14322"/>
                    </a:lnTo>
                    <a:lnTo>
                      <a:pt x="826369" y="6438"/>
                    </a:lnTo>
                    <a:lnTo>
                      <a:pt x="775627" y="1628"/>
                    </a:lnTo>
                    <a:lnTo>
                      <a:pt x="723900" y="0"/>
                    </a:lnTo>
                    <a:close/>
                  </a:path>
                </a:pathLst>
              </a:custGeom>
              <a:ln w="9525">
                <a:solidFill>
                  <a:srgbClr val="000000"/>
                </a:solidFill>
              </a:ln>
            </p:spPr>
            <p:txBody>
              <a:bodyPr wrap="square" lIns="0" tIns="0" rIns="0" bIns="0" rtlCol="0"/>
              <a:lstStyle/>
              <a:p>
                <a:endParaRPr sz="1604"/>
              </a:p>
            </p:txBody>
          </p:sp>
        </p:grpSp>
        <p:sp>
          <p:nvSpPr>
            <p:cNvPr id="7" name="object 7"/>
            <p:cNvSpPr txBox="1"/>
            <p:nvPr/>
          </p:nvSpPr>
          <p:spPr>
            <a:xfrm>
              <a:off x="5257800" y="2693149"/>
              <a:ext cx="3144364" cy="573246"/>
            </a:xfrm>
            <a:prstGeom prst="rect">
              <a:avLst/>
            </a:prstGeom>
          </p:spPr>
          <p:txBody>
            <a:bodyPr vert="horz" wrap="square" lIns="0" tIns="49031" rIns="0" bIns="0" rtlCol="0">
              <a:spAutoFit/>
            </a:bodyPr>
            <a:lstStyle/>
            <a:p>
              <a:pPr marL="12736">
                <a:spcBef>
                  <a:spcPts val="386"/>
                </a:spcBef>
              </a:pPr>
              <a:r>
                <a:rPr sz="1805" b="1" spc="-5" dirty="0">
                  <a:latin typeface="Arial"/>
                  <a:cs typeface="Arial"/>
                </a:rPr>
                <a:t>Next</a:t>
              </a:r>
              <a:r>
                <a:rPr sz="1805" b="1" spc="-50" dirty="0">
                  <a:latin typeface="Arial"/>
                  <a:cs typeface="Arial"/>
                </a:rPr>
                <a:t> </a:t>
              </a:r>
              <a:r>
                <a:rPr sz="1805" b="1" spc="-5" dirty="0" smtClean="0">
                  <a:latin typeface="Arial"/>
                  <a:cs typeface="Arial"/>
                </a:rPr>
                <a:t>Move</a:t>
              </a:r>
              <a:r>
                <a:rPr lang="en-US" sz="1805" dirty="0">
                  <a:latin typeface="Arial"/>
                  <a:cs typeface="Arial"/>
                </a:rPr>
                <a:t> </a:t>
              </a:r>
              <a:r>
                <a:rPr lang="en-US" sz="1805" dirty="0" smtClean="0">
                  <a:latin typeface="Arial"/>
                  <a:cs typeface="Arial"/>
                </a:rPr>
                <a:t>        </a:t>
              </a:r>
            </a:p>
            <a:p>
              <a:pPr marL="12736">
                <a:spcBef>
                  <a:spcPts val="386"/>
                </a:spcBef>
              </a:pPr>
              <a:r>
                <a:rPr lang="en-US" sz="1805" b="1" dirty="0">
                  <a:latin typeface="Arial"/>
                  <a:cs typeface="Arial"/>
                </a:rPr>
                <a:t> </a:t>
              </a:r>
              <a:r>
                <a:rPr lang="en-US" sz="1805" b="1" dirty="0" smtClean="0">
                  <a:latin typeface="Arial"/>
                  <a:cs typeface="Arial"/>
                </a:rPr>
                <a:t>                                   </a:t>
              </a:r>
              <a:r>
                <a:rPr sz="1400" b="1" dirty="0" smtClean="0">
                  <a:latin typeface="Arial"/>
                  <a:cs typeface="Arial"/>
                </a:rPr>
                <a:t>Win</a:t>
              </a:r>
              <a:r>
                <a:rPr sz="1400" b="1" spc="-45" dirty="0" smtClean="0">
                  <a:latin typeface="Arial"/>
                  <a:cs typeface="Arial"/>
                </a:rPr>
                <a:t> </a:t>
              </a:r>
              <a:r>
                <a:rPr sz="1400" b="1" dirty="0">
                  <a:latin typeface="Arial"/>
                  <a:cs typeface="Arial"/>
                </a:rPr>
                <a:t>/</a:t>
              </a:r>
              <a:r>
                <a:rPr sz="1400" b="1" spc="-45" dirty="0">
                  <a:latin typeface="Arial"/>
                  <a:cs typeface="Arial"/>
                </a:rPr>
                <a:t> </a:t>
              </a:r>
              <a:r>
                <a:rPr sz="1400" b="1" spc="-5" dirty="0">
                  <a:latin typeface="Arial"/>
                  <a:cs typeface="Arial"/>
                </a:rPr>
                <a:t>Loss</a:t>
              </a:r>
              <a:endParaRPr sz="1400" dirty="0">
                <a:latin typeface="Arial"/>
                <a:cs typeface="Arial"/>
              </a:endParaRPr>
            </a:p>
          </p:txBody>
        </p:sp>
        <p:sp>
          <p:nvSpPr>
            <p:cNvPr id="8" name="object 8"/>
            <p:cNvSpPr/>
            <p:nvPr/>
          </p:nvSpPr>
          <p:spPr>
            <a:xfrm>
              <a:off x="4877649" y="3342654"/>
              <a:ext cx="2063131" cy="171928"/>
            </a:xfrm>
            <a:custGeom>
              <a:avLst/>
              <a:gdLst/>
              <a:ahLst/>
              <a:cxnLst/>
              <a:rect l="l" t="t" r="r" b="b"/>
              <a:pathLst>
                <a:path w="2057400" h="171450">
                  <a:moveTo>
                    <a:pt x="1914144" y="114300"/>
                  </a:moveTo>
                  <a:lnTo>
                    <a:pt x="1914144" y="57150"/>
                  </a:lnTo>
                  <a:lnTo>
                    <a:pt x="0" y="57150"/>
                  </a:lnTo>
                  <a:lnTo>
                    <a:pt x="0" y="114300"/>
                  </a:lnTo>
                  <a:lnTo>
                    <a:pt x="1914144" y="114300"/>
                  </a:lnTo>
                  <a:close/>
                </a:path>
                <a:path w="2057400" h="171450">
                  <a:moveTo>
                    <a:pt x="2057400" y="86105"/>
                  </a:moveTo>
                  <a:lnTo>
                    <a:pt x="1885950" y="0"/>
                  </a:lnTo>
                  <a:lnTo>
                    <a:pt x="1885950" y="57150"/>
                  </a:lnTo>
                  <a:lnTo>
                    <a:pt x="1914144" y="57150"/>
                  </a:lnTo>
                  <a:lnTo>
                    <a:pt x="1914144" y="157415"/>
                  </a:lnTo>
                  <a:lnTo>
                    <a:pt x="2057400" y="86105"/>
                  </a:lnTo>
                  <a:close/>
                </a:path>
                <a:path w="2057400" h="171450">
                  <a:moveTo>
                    <a:pt x="1914144" y="157415"/>
                  </a:moveTo>
                  <a:lnTo>
                    <a:pt x="1914144" y="114300"/>
                  </a:lnTo>
                  <a:lnTo>
                    <a:pt x="1885950" y="114300"/>
                  </a:lnTo>
                  <a:lnTo>
                    <a:pt x="1885950" y="171450"/>
                  </a:lnTo>
                  <a:lnTo>
                    <a:pt x="1914144" y="157415"/>
                  </a:lnTo>
                  <a:close/>
                </a:path>
              </a:pathLst>
            </a:custGeom>
            <a:solidFill>
              <a:srgbClr val="000000"/>
            </a:solidFill>
          </p:spPr>
          <p:txBody>
            <a:bodyPr wrap="square" lIns="0" tIns="0" rIns="0" bIns="0" rtlCol="0"/>
            <a:lstStyle/>
            <a:p>
              <a:endParaRPr sz="1604"/>
            </a:p>
          </p:txBody>
        </p:sp>
      </p:grpSp>
      <mc:AlternateContent xmlns:mc="http://schemas.openxmlformats.org/markup-compatibility/2006" xmlns:p14="http://schemas.microsoft.com/office/powerpoint/2010/main">
        <mc:Choice Requires="p14">
          <p:contentPart p14:bwMode="auto" r:id="rId4">
            <p14:nvContentPartPr>
              <p14:cNvPr id="10" name="Ink 9"/>
              <p14:cNvContentPartPr/>
              <p14:nvPr/>
            </p14:nvContentPartPr>
            <p14:xfrm>
              <a:off x="5046120" y="804240"/>
              <a:ext cx="3054960" cy="1834200"/>
            </p14:xfrm>
          </p:contentPart>
        </mc:Choice>
        <mc:Fallback xmlns="">
          <p:pic>
            <p:nvPicPr>
              <p:cNvPr id="10" name="Ink 9"/>
              <p:cNvPicPr/>
              <p:nvPr/>
            </p:nvPicPr>
            <p:blipFill>
              <a:blip r:embed="rId5"/>
              <a:stretch>
                <a:fillRect/>
              </a:stretch>
            </p:blipFill>
            <p:spPr>
              <a:xfrm>
                <a:off x="5040720" y="795240"/>
                <a:ext cx="3069720" cy="1847880"/>
              </a:xfrm>
              <a:prstGeom prst="rect">
                <a:avLst/>
              </a:prstGeom>
            </p:spPr>
          </p:pic>
        </mc:Fallback>
      </mc:AlternateContent>
    </p:spTree>
    <p:extLst>
      <p:ext uri="{BB962C8B-B14F-4D97-AF65-F5344CB8AC3E}">
        <p14:creationId xmlns:p14="http://schemas.microsoft.com/office/powerpoint/2010/main" val="20777102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0" y="516637"/>
            <a:ext cx="9144000" cy="769401"/>
          </a:xfr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lang="en-US" sz="4400" b="1" dirty="0">
                <a:ea typeface="+mn-ea"/>
                <a:cs typeface="+mn-cs"/>
              </a:rPr>
              <a:t>Choosing the training experience</a:t>
            </a:r>
          </a:p>
        </p:txBody>
      </p:sp>
      <p:sp>
        <p:nvSpPr>
          <p:cNvPr id="19459" name="Rectangle 3"/>
          <p:cNvSpPr>
            <a:spLocks noGrp="1" noChangeArrowheads="1"/>
          </p:cNvSpPr>
          <p:nvPr>
            <p:ph type="body" idx="1"/>
          </p:nvPr>
        </p:nvSpPr>
        <p:spPr>
          <a:xfrm>
            <a:off x="152400" y="1524000"/>
            <a:ext cx="8839200" cy="4572000"/>
          </a:xfrm>
        </p:spPr>
        <p:txBody>
          <a:bodyPr>
            <a:noAutofit/>
          </a:bodyPr>
          <a:lstStyle/>
          <a:p>
            <a:pPr algn="just"/>
            <a:r>
              <a:rPr lang="en-IN" sz="2500" dirty="0"/>
              <a:t>In </a:t>
            </a:r>
            <a:r>
              <a:rPr lang="en-IN" sz="2500" b="1" i="1" dirty="0">
                <a:solidFill>
                  <a:srgbClr val="C00000"/>
                </a:solidFill>
              </a:rPr>
              <a:t>indirect training</a:t>
            </a:r>
            <a:r>
              <a:rPr lang="en-IN" sz="2500" i="1" dirty="0">
                <a:solidFill>
                  <a:srgbClr val="C00000"/>
                </a:solidFill>
              </a:rPr>
              <a:t>, information about the correctness of specific moves early in the game must be inferred indirectly from the fact that the game was eventually won or lost</a:t>
            </a:r>
            <a:r>
              <a:rPr lang="en-IN" sz="2500" dirty="0"/>
              <a:t>. </a:t>
            </a:r>
          </a:p>
          <a:p>
            <a:pPr algn="just"/>
            <a:r>
              <a:rPr lang="en-IN" sz="2500" dirty="0"/>
              <a:t>The learner faces an additional problem of </a:t>
            </a:r>
            <a:r>
              <a:rPr lang="en-IN" sz="2500" b="1" dirty="0"/>
              <a:t>credit assignment</a:t>
            </a:r>
            <a:r>
              <a:rPr lang="en-IN" sz="2500" dirty="0"/>
              <a:t>, or determining the degree to which each move in</a:t>
            </a:r>
            <a:r>
              <a:rPr lang="en-IN" sz="2500" b="1" dirty="0"/>
              <a:t> </a:t>
            </a:r>
            <a:r>
              <a:rPr lang="en-IN" sz="2500" dirty="0"/>
              <a:t>the sequence deserves credit or blame for the final outcome. </a:t>
            </a:r>
          </a:p>
          <a:p>
            <a:pPr algn="just"/>
            <a:r>
              <a:rPr lang="en-IN" sz="2500" i="1" dirty="0">
                <a:solidFill>
                  <a:srgbClr val="C00000"/>
                </a:solidFill>
              </a:rPr>
              <a:t>Credit assignment can be a particularly difficult problem because the game can be lost even when early moves are optimal, if these are followed later by poor moves</a:t>
            </a:r>
            <a:r>
              <a:rPr lang="en-IN" sz="2500" dirty="0"/>
              <a:t>. Hence, learning from </a:t>
            </a:r>
            <a:r>
              <a:rPr lang="en-IN" sz="2500" b="1" u="sng" dirty="0"/>
              <a:t>direct training feedback is typically easier than learning from indirect feedback.</a:t>
            </a:r>
            <a:endParaRPr lang="en-US" sz="2500" b="1" u="sng" dirty="0"/>
          </a:p>
        </p:txBody>
      </p:sp>
      <p:sp>
        <p:nvSpPr>
          <p:cNvPr id="7"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14 May 2022</a:t>
            </a:fld>
            <a:endParaRPr kumimoji="0" lang="en-US" sz="1200" b="1" i="0" u="none" strike="noStrike" kern="1200" cap="none" spc="0" normalizeH="0" baseline="0" noProof="0" dirty="0">
              <a:ln>
                <a:noFill/>
              </a:ln>
              <a:solidFill>
                <a:schemeClr val="tx1"/>
              </a:solidFill>
              <a:effectLst/>
              <a:uLnTx/>
              <a:uFillTx/>
              <a:latin typeface="+mn-lt"/>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937880" y="2721600"/>
              <a:ext cx="6503760" cy="1283040"/>
            </p14:xfrm>
          </p:contentPart>
        </mc:Choice>
        <mc:Fallback xmlns="">
          <p:pic>
            <p:nvPicPr>
              <p:cNvPr id="2" name="Ink 1"/>
              <p:cNvPicPr/>
              <p:nvPr/>
            </p:nvPicPr>
            <p:blipFill>
              <a:blip r:embed="rId3"/>
              <a:stretch>
                <a:fillRect/>
              </a:stretch>
            </p:blipFill>
            <p:spPr>
              <a:xfrm>
                <a:off x="1932480" y="2711520"/>
                <a:ext cx="6519600" cy="1300680"/>
              </a:xfrm>
              <a:prstGeom prst="rect">
                <a:avLst/>
              </a:prstGeom>
            </p:spPr>
          </p:pic>
        </mc:Fallback>
      </mc:AlternateContent>
    </p:spTree>
    <p:extLst>
      <p:ext uri="{BB962C8B-B14F-4D97-AF65-F5344CB8AC3E}">
        <p14:creationId xmlns:p14="http://schemas.microsoft.com/office/powerpoint/2010/main" val="27225769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noChangeAspect="1"/>
          </p:cNvGraphicFramePr>
          <p:nvPr>
            <p:ph idx="1"/>
            <p:extLst>
              <p:ext uri="{D42A27DB-BD31-4B8C-83A1-F6EECF244321}">
                <p14:modId xmlns:p14="http://schemas.microsoft.com/office/powerpoint/2010/main" val="3029109118"/>
              </p:ext>
            </p:extLst>
          </p:nvPr>
        </p:nvGraphicFramePr>
        <p:xfrm>
          <a:off x="4114800" y="3476625"/>
          <a:ext cx="914400" cy="771525"/>
        </p:xfrm>
        <a:graphic>
          <a:graphicData uri="http://schemas.openxmlformats.org/presentationml/2006/ole">
            <mc:AlternateContent xmlns:mc="http://schemas.openxmlformats.org/markup-compatibility/2006">
              <mc:Choice xmlns:v="urn:schemas-microsoft-com:vml" Requires="v">
                <p:oleObj spid="_x0000_s10285" name="Acrobat Document" showAsIcon="1" r:id="rId3" imgW="914400" imgH="771480" progId="Acrobat.Document.DC">
                  <p:embed/>
                </p:oleObj>
              </mc:Choice>
              <mc:Fallback>
                <p:oleObj name="Acrobat Document" showAsIcon="1" r:id="rId3" imgW="914400" imgH="771480" progId="Acrobat.Document.DC">
                  <p:embed/>
                  <p:pic>
                    <p:nvPicPr>
                      <p:cNvPr id="0" name=""/>
                      <p:cNvPicPr/>
                      <p:nvPr/>
                    </p:nvPicPr>
                    <p:blipFill>
                      <a:blip r:embed="rId4"/>
                      <a:stretch>
                        <a:fillRect/>
                      </a:stretch>
                    </p:blipFill>
                    <p:spPr>
                      <a:xfrm>
                        <a:off x="4114800" y="3476625"/>
                        <a:ext cx="914400" cy="771525"/>
                      </a:xfrm>
                      <a:prstGeom prst="rect">
                        <a:avLst/>
                      </a:prstGeom>
                    </p:spPr>
                  </p:pic>
                </p:oleObj>
              </mc:Fallback>
            </mc:AlternateContent>
          </a:graphicData>
        </a:graphic>
      </p:graphicFrame>
      <p:sp>
        <p:nvSpPr>
          <p:cNvPr id="8" name="Google Shape;1485;p113"/>
          <p:cNvSpPr txBox="1">
            <a:spLocks noGrp="1"/>
          </p:cNvSpPr>
          <p:nvPr>
            <p:ph type="title"/>
          </p:nvPr>
        </p:nvSpPr>
        <p:spPr>
          <a:xfrm>
            <a:off x="395536" y="314970"/>
            <a:ext cx="8062664" cy="769441"/>
          </a:xfrm>
          <a:prstGeom prst="rect">
            <a:avLst/>
          </a:prstGeom>
          <a:noFill/>
          <a:ln w="9525">
            <a:noFill/>
            <a:miter lim="800000"/>
            <a:headEnd/>
            <a:tailEnd/>
          </a:ln>
          <a:effectLst/>
        </p:spPr>
        <p:txBody>
          <a:bodyPr wrap="square">
            <a:spAutoFit/>
          </a:bodyPr>
          <a:lstStyle>
            <a:defPPr>
              <a:defRPr lang="en-US"/>
            </a:defPPr>
            <a:lvl1pPr>
              <a:defRPr sz="4400" u="sng">
                <a:solidFill>
                  <a:srgbClr val="FFC000"/>
                </a:solidFill>
              </a:defRPr>
            </a:lvl1pPr>
          </a:lstStyle>
          <a:p>
            <a:r>
              <a:rPr lang="en-US" dirty="0"/>
              <a:t>What We’ll Cover in this Course</a:t>
            </a:r>
          </a:p>
        </p:txBody>
      </p:sp>
    </p:spTree>
    <p:extLst>
      <p:ext uri="{BB962C8B-B14F-4D97-AF65-F5344CB8AC3E}">
        <p14:creationId xmlns:p14="http://schemas.microsoft.com/office/powerpoint/2010/main" val="13980565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6511" y="1524000"/>
            <a:ext cx="7870462" cy="2371964"/>
          </a:xfrm>
          <a:prstGeom prst="rect">
            <a:avLst/>
          </a:prstGeom>
          <a:ln w="9525">
            <a:solidFill>
              <a:srgbClr val="000000"/>
            </a:solidFill>
          </a:ln>
        </p:spPr>
        <p:txBody>
          <a:bodyPr vert="horz" wrap="square" lIns="0" tIns="40753" rIns="0" bIns="0" rtlCol="0">
            <a:spAutoFit/>
          </a:bodyPr>
          <a:lstStyle/>
          <a:p>
            <a:pPr marL="96790" marR="161742">
              <a:spcBef>
                <a:spcPts val="321"/>
              </a:spcBef>
            </a:pPr>
            <a:r>
              <a:rPr sz="2407" b="1" u="heavy" spc="-5" dirty="0">
                <a:solidFill>
                  <a:srgbClr val="33339A"/>
                </a:solidFill>
                <a:uFill>
                  <a:solidFill>
                    <a:srgbClr val="33339A"/>
                  </a:solidFill>
                </a:uFill>
                <a:latin typeface="Arial"/>
                <a:cs typeface="Arial"/>
              </a:rPr>
              <a:t>How </a:t>
            </a:r>
            <a:r>
              <a:rPr sz="2407" b="1" u="heavy" dirty="0">
                <a:solidFill>
                  <a:srgbClr val="33339A"/>
                </a:solidFill>
                <a:uFill>
                  <a:solidFill>
                    <a:srgbClr val="33339A"/>
                  </a:solidFill>
                </a:uFill>
                <a:latin typeface="Arial"/>
                <a:cs typeface="Arial"/>
              </a:rPr>
              <a:t>well </a:t>
            </a:r>
            <a:r>
              <a:rPr sz="2407" b="1" u="heavy" spc="-5" dirty="0">
                <a:solidFill>
                  <a:srgbClr val="33339A"/>
                </a:solidFill>
                <a:uFill>
                  <a:solidFill>
                    <a:srgbClr val="33339A"/>
                  </a:solidFill>
                </a:uFill>
                <a:latin typeface="Arial"/>
                <a:cs typeface="Arial"/>
              </a:rPr>
              <a:t>the training experience represents the </a:t>
            </a:r>
            <a:r>
              <a:rPr sz="2407" b="1" dirty="0">
                <a:solidFill>
                  <a:srgbClr val="33339A"/>
                </a:solidFill>
                <a:latin typeface="Arial"/>
                <a:cs typeface="Arial"/>
              </a:rPr>
              <a:t> </a:t>
            </a:r>
            <a:r>
              <a:rPr sz="2407" b="1" u="heavy" spc="-5" dirty="0">
                <a:solidFill>
                  <a:srgbClr val="33339A"/>
                </a:solidFill>
                <a:uFill>
                  <a:solidFill>
                    <a:srgbClr val="33339A"/>
                  </a:solidFill>
                </a:uFill>
                <a:latin typeface="Arial"/>
                <a:cs typeface="Arial"/>
              </a:rPr>
              <a:t>distribution of examples over which the final system </a:t>
            </a:r>
            <a:r>
              <a:rPr sz="2407" b="1" spc="-657" dirty="0">
                <a:solidFill>
                  <a:srgbClr val="33339A"/>
                </a:solidFill>
                <a:latin typeface="Arial"/>
                <a:cs typeface="Arial"/>
              </a:rPr>
              <a:t> </a:t>
            </a:r>
            <a:r>
              <a:rPr sz="2407" b="1" u="heavy" dirty="0">
                <a:solidFill>
                  <a:srgbClr val="33339A"/>
                </a:solidFill>
                <a:uFill>
                  <a:solidFill>
                    <a:srgbClr val="33339A"/>
                  </a:solidFill>
                </a:uFill>
                <a:latin typeface="Arial"/>
                <a:cs typeface="Arial"/>
              </a:rPr>
              <a:t>performance</a:t>
            </a:r>
            <a:r>
              <a:rPr sz="2407" b="1" u="heavy" spc="-10" dirty="0">
                <a:solidFill>
                  <a:srgbClr val="33339A"/>
                </a:solidFill>
                <a:uFill>
                  <a:solidFill>
                    <a:srgbClr val="33339A"/>
                  </a:solidFill>
                </a:uFill>
                <a:latin typeface="Arial"/>
                <a:cs typeface="Arial"/>
              </a:rPr>
              <a:t> </a:t>
            </a:r>
            <a:r>
              <a:rPr sz="2407" b="1" u="heavy" dirty="0">
                <a:solidFill>
                  <a:srgbClr val="33339A"/>
                </a:solidFill>
                <a:uFill>
                  <a:solidFill>
                    <a:srgbClr val="33339A"/>
                  </a:solidFill>
                </a:uFill>
                <a:latin typeface="Arial"/>
                <a:cs typeface="Arial"/>
              </a:rPr>
              <a:t>P</a:t>
            </a:r>
            <a:r>
              <a:rPr sz="2407" b="1" u="heavy" spc="-5" dirty="0">
                <a:solidFill>
                  <a:srgbClr val="33339A"/>
                </a:solidFill>
                <a:uFill>
                  <a:solidFill>
                    <a:srgbClr val="33339A"/>
                  </a:solidFill>
                </a:uFill>
                <a:latin typeface="Arial"/>
                <a:cs typeface="Arial"/>
              </a:rPr>
              <a:t> </a:t>
            </a:r>
            <a:r>
              <a:rPr sz="2407" b="1" u="heavy" dirty="0">
                <a:solidFill>
                  <a:srgbClr val="33339A"/>
                </a:solidFill>
                <a:uFill>
                  <a:solidFill>
                    <a:srgbClr val="33339A"/>
                  </a:solidFill>
                </a:uFill>
                <a:latin typeface="Arial"/>
                <a:cs typeface="Arial"/>
              </a:rPr>
              <a:t>must</a:t>
            </a:r>
            <a:r>
              <a:rPr sz="2407" b="1" u="heavy" spc="-10" dirty="0">
                <a:solidFill>
                  <a:srgbClr val="33339A"/>
                </a:solidFill>
                <a:uFill>
                  <a:solidFill>
                    <a:srgbClr val="33339A"/>
                  </a:solidFill>
                </a:uFill>
                <a:latin typeface="Arial"/>
                <a:cs typeface="Arial"/>
              </a:rPr>
              <a:t> </a:t>
            </a:r>
            <a:r>
              <a:rPr sz="2407" b="1" u="heavy" dirty="0">
                <a:solidFill>
                  <a:srgbClr val="33339A"/>
                </a:solidFill>
                <a:uFill>
                  <a:solidFill>
                    <a:srgbClr val="33339A"/>
                  </a:solidFill>
                </a:uFill>
                <a:latin typeface="Arial"/>
                <a:cs typeface="Arial"/>
              </a:rPr>
              <a:t>be</a:t>
            </a:r>
            <a:r>
              <a:rPr sz="2407" b="1" u="heavy" spc="-5" dirty="0">
                <a:solidFill>
                  <a:srgbClr val="33339A"/>
                </a:solidFill>
                <a:uFill>
                  <a:solidFill>
                    <a:srgbClr val="33339A"/>
                  </a:solidFill>
                </a:uFill>
                <a:latin typeface="Arial"/>
                <a:cs typeface="Arial"/>
              </a:rPr>
              <a:t> measured</a:t>
            </a:r>
            <a:r>
              <a:rPr sz="2407" spc="-5" dirty="0">
                <a:latin typeface="Arial MT"/>
                <a:cs typeface="Arial MT"/>
              </a:rPr>
              <a:t>.</a:t>
            </a:r>
            <a:endParaRPr sz="2407" dirty="0">
              <a:latin typeface="Arial MT"/>
              <a:cs typeface="Arial MT"/>
            </a:endParaRPr>
          </a:p>
          <a:p>
            <a:pPr marL="96790" marR="150916">
              <a:spcBef>
                <a:spcPts val="562"/>
              </a:spcBef>
            </a:pPr>
            <a:r>
              <a:rPr sz="2407" b="1" spc="-5" dirty="0">
                <a:solidFill>
                  <a:srgbClr val="FF3300"/>
                </a:solidFill>
                <a:latin typeface="Arial"/>
                <a:cs typeface="Arial"/>
              </a:rPr>
              <a:t>(Learning will be most reliable when the training </a:t>
            </a:r>
            <a:r>
              <a:rPr sz="2407" b="1" dirty="0">
                <a:solidFill>
                  <a:srgbClr val="FF3300"/>
                </a:solidFill>
                <a:latin typeface="Arial"/>
                <a:cs typeface="Arial"/>
              </a:rPr>
              <a:t> </a:t>
            </a:r>
            <a:r>
              <a:rPr sz="2407" b="1" spc="-5" dirty="0">
                <a:solidFill>
                  <a:srgbClr val="FF3300"/>
                </a:solidFill>
                <a:latin typeface="Arial"/>
                <a:cs typeface="Arial"/>
              </a:rPr>
              <a:t>example follow </a:t>
            </a:r>
            <a:r>
              <a:rPr sz="2407" b="1" dirty="0">
                <a:solidFill>
                  <a:srgbClr val="FF3300"/>
                </a:solidFill>
                <a:latin typeface="Arial"/>
                <a:cs typeface="Arial"/>
              </a:rPr>
              <a:t>a </a:t>
            </a:r>
            <a:r>
              <a:rPr sz="2407" b="1" spc="-5" dirty="0">
                <a:solidFill>
                  <a:srgbClr val="FF3300"/>
                </a:solidFill>
                <a:latin typeface="Arial"/>
                <a:cs typeface="Arial"/>
              </a:rPr>
              <a:t>distribution similar to that of future </a:t>
            </a:r>
            <a:r>
              <a:rPr sz="2407" b="1" spc="-657" dirty="0">
                <a:solidFill>
                  <a:srgbClr val="FF3300"/>
                </a:solidFill>
                <a:latin typeface="Arial"/>
                <a:cs typeface="Arial"/>
              </a:rPr>
              <a:t> </a:t>
            </a:r>
            <a:r>
              <a:rPr sz="2407" b="1" dirty="0">
                <a:solidFill>
                  <a:srgbClr val="FF3300"/>
                </a:solidFill>
                <a:latin typeface="Arial"/>
                <a:cs typeface="Arial"/>
              </a:rPr>
              <a:t>test</a:t>
            </a:r>
            <a:r>
              <a:rPr sz="2407" b="1" spc="-5" dirty="0">
                <a:solidFill>
                  <a:srgbClr val="FF3300"/>
                </a:solidFill>
                <a:latin typeface="Arial"/>
                <a:cs typeface="Arial"/>
              </a:rPr>
              <a:t> examples)</a:t>
            </a:r>
            <a:endParaRPr sz="2407" dirty="0">
              <a:latin typeface="Arial"/>
              <a:cs typeface="Arial"/>
            </a:endParaRPr>
          </a:p>
        </p:txBody>
      </p:sp>
      <p:sp>
        <p:nvSpPr>
          <p:cNvPr id="3" name="Rectangle 2"/>
          <p:cNvSpPr/>
          <p:nvPr/>
        </p:nvSpPr>
        <p:spPr>
          <a:xfrm>
            <a:off x="566511" y="3962400"/>
            <a:ext cx="8240213" cy="2308324"/>
          </a:xfrm>
          <a:prstGeom prst="rect">
            <a:avLst/>
          </a:prstGeom>
        </p:spPr>
        <p:txBody>
          <a:bodyPr wrap="square">
            <a:spAutoFit/>
          </a:bodyPr>
          <a:lstStyle/>
          <a:p>
            <a:pPr algn="just" fontAlgn="auto">
              <a:spcBef>
                <a:spcPct val="20000"/>
              </a:spcBef>
              <a:spcAft>
                <a:spcPts val="0"/>
              </a:spcAft>
              <a:defRPr/>
            </a:pPr>
            <a:r>
              <a:rPr lang="en-IN" sz="2400" dirty="0" smtClean="0"/>
              <a:t>E.G - the </a:t>
            </a:r>
            <a:r>
              <a:rPr lang="en-IN" sz="2400" dirty="0">
                <a:solidFill>
                  <a:srgbClr val="7030A0"/>
                </a:solidFill>
              </a:rPr>
              <a:t>performance metric </a:t>
            </a:r>
            <a:r>
              <a:rPr lang="en-IN" sz="2400" b="1" i="1" dirty="0">
                <a:solidFill>
                  <a:srgbClr val="7030A0"/>
                </a:solidFill>
              </a:rPr>
              <a:t>P</a:t>
            </a:r>
            <a:r>
              <a:rPr lang="en-IN" sz="2400" dirty="0">
                <a:solidFill>
                  <a:srgbClr val="7030A0"/>
                </a:solidFill>
              </a:rPr>
              <a:t> is the percent of games the system wins in the world tournament.</a:t>
            </a:r>
            <a:r>
              <a:rPr lang="en-IN" sz="2400" dirty="0"/>
              <a:t> If its training experience </a:t>
            </a:r>
            <a:r>
              <a:rPr lang="en-IN" sz="2400" b="1" i="1" dirty="0"/>
              <a:t>E</a:t>
            </a:r>
            <a:r>
              <a:rPr lang="en-IN" sz="2400" dirty="0"/>
              <a:t> consists only of games played against itself, there is an obvious danger that this training experience might not be fully representative of the distribution of situations over which it will later be tested.</a:t>
            </a:r>
          </a:p>
        </p:txBody>
      </p:sp>
      <p:sp>
        <p:nvSpPr>
          <p:cNvPr id="4" name="Rectangle 2"/>
          <p:cNvSpPr txBox="1">
            <a:spLocks noChangeArrowheads="1"/>
          </p:cNvSpPr>
          <p:nvPr/>
        </p:nvSpPr>
        <p:spPr>
          <a:xfrm>
            <a:off x="0" y="0"/>
            <a:ext cx="9144000" cy="1524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fontAlgn="auto">
              <a:spcAft>
                <a:spcPts val="0"/>
              </a:spcAft>
            </a:pPr>
            <a:r>
              <a:rPr lang="en-US" b="1" dirty="0" smtClean="0">
                <a:latin typeface="+mn-lt"/>
              </a:rPr>
              <a:t>Choosing the training experience -</a:t>
            </a:r>
            <a:endParaRPr lang="en-US" b="1" dirty="0">
              <a:latin typeface="+mn-lt"/>
            </a:endParaRP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502200" y="735120"/>
              <a:ext cx="8253360" cy="1641600"/>
            </p14:xfrm>
          </p:contentPart>
        </mc:Choice>
        <mc:Fallback xmlns="">
          <p:pic>
            <p:nvPicPr>
              <p:cNvPr id="5" name="Ink 4"/>
              <p:cNvPicPr/>
              <p:nvPr/>
            </p:nvPicPr>
            <p:blipFill>
              <a:blip r:embed="rId3"/>
              <a:stretch>
                <a:fillRect/>
              </a:stretch>
            </p:blipFill>
            <p:spPr>
              <a:xfrm>
                <a:off x="496080" y="725400"/>
                <a:ext cx="8269200" cy="1658520"/>
              </a:xfrm>
              <a:prstGeom prst="rect">
                <a:avLst/>
              </a:prstGeom>
            </p:spPr>
          </p:pic>
        </mc:Fallback>
      </mc:AlternateContent>
    </p:spTree>
    <p:extLst>
      <p:ext uri="{BB962C8B-B14F-4D97-AF65-F5344CB8AC3E}">
        <p14:creationId xmlns:p14="http://schemas.microsoft.com/office/powerpoint/2010/main" val="35310495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00" y="304800"/>
            <a:ext cx="3235422" cy="769401"/>
          </a:xfrm>
          <a:prstGeom prst="rect">
            <a:avLst/>
          </a:prstGeo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sz="4400" b="1" dirty="0">
                <a:ea typeface="+mn-ea"/>
                <a:cs typeface="+mn-cs"/>
              </a:rPr>
              <a:t>Assumptions</a:t>
            </a:r>
            <a:endParaRPr sz="4400" b="1">
              <a:ea typeface="+mn-ea"/>
              <a:cs typeface="+mn-cs"/>
            </a:endParaRPr>
          </a:p>
        </p:txBody>
      </p:sp>
      <p:sp>
        <p:nvSpPr>
          <p:cNvPr id="3" name="object 3"/>
          <p:cNvSpPr txBox="1"/>
          <p:nvPr/>
        </p:nvSpPr>
        <p:spPr>
          <a:xfrm>
            <a:off x="1136759" y="2001110"/>
            <a:ext cx="6541526" cy="2032611"/>
          </a:xfrm>
          <a:prstGeom prst="rect">
            <a:avLst/>
          </a:prstGeom>
        </p:spPr>
        <p:txBody>
          <a:bodyPr vert="horz" wrap="square" lIns="0" tIns="12735" rIns="0" bIns="0" rtlCol="0">
            <a:spAutoFit/>
          </a:bodyPr>
          <a:lstStyle/>
          <a:p>
            <a:pPr marL="356596" marR="417725" indent="-343860">
              <a:spcBef>
                <a:spcPts val="100"/>
              </a:spcBef>
              <a:buChar char="•"/>
              <a:tabLst>
                <a:tab pos="355959" algn="l"/>
                <a:tab pos="356596" algn="l"/>
              </a:tabLst>
            </a:pPr>
            <a:r>
              <a:rPr sz="2407" spc="-5" dirty="0">
                <a:latin typeface="Arial MT"/>
                <a:cs typeface="Arial MT"/>
              </a:rPr>
              <a:t>Let us assume </a:t>
            </a:r>
            <a:r>
              <a:rPr sz="2407" dirty="0">
                <a:latin typeface="Arial MT"/>
                <a:cs typeface="Arial MT"/>
              </a:rPr>
              <a:t>that </a:t>
            </a:r>
            <a:r>
              <a:rPr sz="2407" spc="-5" dirty="0">
                <a:latin typeface="Arial MT"/>
                <a:cs typeface="Arial MT"/>
              </a:rPr>
              <a:t>our </a:t>
            </a:r>
            <a:r>
              <a:rPr sz="2407" dirty="0">
                <a:latin typeface="Arial MT"/>
                <a:cs typeface="Arial MT"/>
              </a:rPr>
              <a:t>system </a:t>
            </a:r>
            <a:r>
              <a:rPr sz="2407" spc="-5" dirty="0">
                <a:latin typeface="Arial MT"/>
                <a:cs typeface="Arial MT"/>
              </a:rPr>
              <a:t>will </a:t>
            </a:r>
            <a:r>
              <a:rPr sz="2407" dirty="0">
                <a:latin typeface="Arial MT"/>
                <a:cs typeface="Arial MT"/>
              </a:rPr>
              <a:t>train </a:t>
            </a:r>
            <a:r>
              <a:rPr sz="2407" spc="-5" dirty="0">
                <a:latin typeface="Arial MT"/>
                <a:cs typeface="Arial MT"/>
              </a:rPr>
              <a:t>by </a:t>
            </a:r>
            <a:r>
              <a:rPr sz="2407" spc="-657" dirty="0">
                <a:latin typeface="Arial MT"/>
                <a:cs typeface="Arial MT"/>
              </a:rPr>
              <a:t> </a:t>
            </a:r>
            <a:r>
              <a:rPr sz="2407" dirty="0">
                <a:latin typeface="Arial MT"/>
                <a:cs typeface="Arial MT"/>
              </a:rPr>
              <a:t>playing</a:t>
            </a:r>
            <a:r>
              <a:rPr sz="2407" spc="-5" dirty="0">
                <a:latin typeface="Arial MT"/>
                <a:cs typeface="Arial MT"/>
              </a:rPr>
              <a:t> </a:t>
            </a:r>
            <a:r>
              <a:rPr sz="2407" dirty="0">
                <a:latin typeface="Arial MT"/>
                <a:cs typeface="Arial MT"/>
              </a:rPr>
              <a:t>games</a:t>
            </a:r>
            <a:r>
              <a:rPr sz="2407" spc="-5" dirty="0">
                <a:latin typeface="Arial MT"/>
                <a:cs typeface="Arial MT"/>
              </a:rPr>
              <a:t> </a:t>
            </a:r>
            <a:r>
              <a:rPr sz="2407" dirty="0">
                <a:latin typeface="Arial MT"/>
                <a:cs typeface="Arial MT"/>
              </a:rPr>
              <a:t>against</a:t>
            </a:r>
            <a:r>
              <a:rPr sz="2407" spc="-5" dirty="0">
                <a:latin typeface="Arial MT"/>
                <a:cs typeface="Arial MT"/>
              </a:rPr>
              <a:t> </a:t>
            </a:r>
            <a:r>
              <a:rPr sz="2407" dirty="0">
                <a:latin typeface="Arial MT"/>
                <a:cs typeface="Arial MT"/>
              </a:rPr>
              <a:t>itself.</a:t>
            </a:r>
            <a:endParaRPr sz="2407">
              <a:latin typeface="Arial MT"/>
              <a:cs typeface="Arial MT"/>
            </a:endParaRPr>
          </a:p>
          <a:p>
            <a:pPr>
              <a:spcBef>
                <a:spcPts val="45"/>
              </a:spcBef>
              <a:buFont typeface="Arial MT"/>
              <a:buChar char="•"/>
            </a:pPr>
            <a:endParaRPr sz="3460">
              <a:latin typeface="Arial MT"/>
              <a:cs typeface="Arial MT"/>
            </a:endParaRPr>
          </a:p>
          <a:p>
            <a:pPr marL="356596" marR="5094" indent="-343860">
              <a:buChar char="•"/>
              <a:tabLst>
                <a:tab pos="355959" algn="l"/>
                <a:tab pos="356596" algn="l"/>
              </a:tabLst>
            </a:pPr>
            <a:r>
              <a:rPr sz="2407" dirty="0">
                <a:latin typeface="Arial MT"/>
                <a:cs typeface="Arial MT"/>
              </a:rPr>
              <a:t>And</a:t>
            </a:r>
            <a:r>
              <a:rPr sz="2407" spc="-15" dirty="0">
                <a:latin typeface="Arial MT"/>
                <a:cs typeface="Arial MT"/>
              </a:rPr>
              <a:t> </a:t>
            </a:r>
            <a:r>
              <a:rPr sz="2407" dirty="0">
                <a:latin typeface="Arial MT"/>
                <a:cs typeface="Arial MT"/>
              </a:rPr>
              <a:t>it</a:t>
            </a:r>
            <a:r>
              <a:rPr sz="2407" spc="-10" dirty="0">
                <a:latin typeface="Arial MT"/>
                <a:cs typeface="Arial MT"/>
              </a:rPr>
              <a:t> </a:t>
            </a:r>
            <a:r>
              <a:rPr sz="2407" dirty="0">
                <a:latin typeface="Arial MT"/>
                <a:cs typeface="Arial MT"/>
              </a:rPr>
              <a:t>is</a:t>
            </a:r>
            <a:r>
              <a:rPr sz="2407" spc="-15" dirty="0">
                <a:latin typeface="Arial MT"/>
                <a:cs typeface="Arial MT"/>
              </a:rPr>
              <a:t> </a:t>
            </a:r>
            <a:r>
              <a:rPr sz="2407" dirty="0">
                <a:latin typeface="Arial MT"/>
                <a:cs typeface="Arial MT"/>
              </a:rPr>
              <a:t>allowed</a:t>
            </a:r>
            <a:r>
              <a:rPr sz="2407" spc="-10" dirty="0">
                <a:latin typeface="Arial MT"/>
                <a:cs typeface="Arial MT"/>
              </a:rPr>
              <a:t> </a:t>
            </a:r>
            <a:r>
              <a:rPr sz="2407" dirty="0">
                <a:latin typeface="Arial MT"/>
                <a:cs typeface="Arial MT"/>
              </a:rPr>
              <a:t>to</a:t>
            </a:r>
            <a:r>
              <a:rPr sz="2407" spc="-15" dirty="0">
                <a:latin typeface="Arial MT"/>
                <a:cs typeface="Arial MT"/>
              </a:rPr>
              <a:t> </a:t>
            </a:r>
            <a:r>
              <a:rPr sz="2407" dirty="0">
                <a:latin typeface="Arial MT"/>
                <a:cs typeface="Arial MT"/>
              </a:rPr>
              <a:t>generate</a:t>
            </a:r>
            <a:r>
              <a:rPr sz="2407" spc="-10" dirty="0">
                <a:latin typeface="Arial MT"/>
                <a:cs typeface="Arial MT"/>
              </a:rPr>
              <a:t> </a:t>
            </a:r>
            <a:r>
              <a:rPr sz="2407" dirty="0">
                <a:latin typeface="Arial MT"/>
                <a:cs typeface="Arial MT"/>
              </a:rPr>
              <a:t>as</a:t>
            </a:r>
            <a:r>
              <a:rPr sz="2407" spc="-15" dirty="0">
                <a:latin typeface="Arial MT"/>
                <a:cs typeface="Arial MT"/>
              </a:rPr>
              <a:t> </a:t>
            </a:r>
            <a:r>
              <a:rPr sz="2407" dirty="0">
                <a:latin typeface="Arial MT"/>
                <a:cs typeface="Arial MT"/>
              </a:rPr>
              <a:t>much</a:t>
            </a:r>
            <a:r>
              <a:rPr sz="2407" spc="-10" dirty="0">
                <a:latin typeface="Arial MT"/>
                <a:cs typeface="Arial MT"/>
              </a:rPr>
              <a:t> </a:t>
            </a:r>
            <a:r>
              <a:rPr sz="2407" dirty="0">
                <a:latin typeface="Arial MT"/>
                <a:cs typeface="Arial MT"/>
              </a:rPr>
              <a:t>training </a:t>
            </a:r>
            <a:r>
              <a:rPr sz="2407" spc="-657" dirty="0">
                <a:latin typeface="Arial MT"/>
                <a:cs typeface="Arial MT"/>
              </a:rPr>
              <a:t> </a:t>
            </a:r>
            <a:r>
              <a:rPr sz="2407" spc="-5" dirty="0">
                <a:latin typeface="Arial MT"/>
                <a:cs typeface="Arial MT"/>
              </a:rPr>
              <a:t>data as</a:t>
            </a:r>
            <a:r>
              <a:rPr sz="2407" dirty="0">
                <a:latin typeface="Arial MT"/>
                <a:cs typeface="Arial MT"/>
              </a:rPr>
              <a:t> time</a:t>
            </a:r>
            <a:r>
              <a:rPr sz="2407" spc="-5" dirty="0">
                <a:latin typeface="Arial MT"/>
                <a:cs typeface="Arial MT"/>
              </a:rPr>
              <a:t> </a:t>
            </a:r>
            <a:r>
              <a:rPr sz="2407" dirty="0">
                <a:latin typeface="Arial MT"/>
                <a:cs typeface="Arial MT"/>
              </a:rPr>
              <a:t>permits.</a:t>
            </a:r>
            <a:endParaRPr sz="2407">
              <a:latin typeface="Arial MT"/>
              <a:cs typeface="Arial MT"/>
            </a:endParaRP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710360" y="2077560"/>
              <a:ext cx="5938920" cy="1932120"/>
            </p14:xfrm>
          </p:contentPart>
        </mc:Choice>
        <mc:Fallback xmlns="">
          <p:pic>
            <p:nvPicPr>
              <p:cNvPr id="4" name="Ink 3"/>
              <p:cNvPicPr/>
              <p:nvPr/>
            </p:nvPicPr>
            <p:blipFill>
              <a:blip r:embed="rId3"/>
              <a:stretch>
                <a:fillRect/>
              </a:stretch>
            </p:blipFill>
            <p:spPr>
              <a:xfrm>
                <a:off x="1704600" y="2070000"/>
                <a:ext cx="5955840" cy="1947600"/>
              </a:xfrm>
              <a:prstGeom prst="rect">
                <a:avLst/>
              </a:prstGeom>
            </p:spPr>
          </p:pic>
        </mc:Fallback>
      </mc:AlternateContent>
    </p:spTree>
    <p:extLst>
      <p:ext uri="{BB962C8B-B14F-4D97-AF65-F5344CB8AC3E}">
        <p14:creationId xmlns:p14="http://schemas.microsoft.com/office/powerpoint/2010/main" val="16967024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651" y="65168"/>
            <a:ext cx="8577022" cy="1446509"/>
          </a:xfrm>
          <a:prstGeom prst="rect">
            <a:avLst/>
          </a:prstGeom>
          <a:noFill/>
          <a:ln w="9525">
            <a:noFill/>
            <a:miter lim="800000"/>
            <a:headEnd/>
            <a:tailEnd/>
          </a:ln>
          <a:effectLst/>
        </p:spPr>
        <p:txBody>
          <a:bodyPr spcFirstLastPara="1" wrap="square" lIns="91425" tIns="45700" rIns="91425" bIns="45700" anchor="ctr" anchorCtr="0">
            <a:spAutoFit/>
          </a:bodyPr>
          <a:lstStyle/>
          <a:p>
            <a:pPr algn="l" fontAlgn="base">
              <a:spcAft>
                <a:spcPct val="0"/>
              </a:spcAft>
              <a:buSzPts val="1400"/>
            </a:pPr>
            <a:r>
              <a:rPr b="1" dirty="0">
                <a:ea typeface="+mn-ea"/>
                <a:cs typeface="+mn-cs"/>
              </a:rPr>
              <a:t>Main objective of the checker  playing</a:t>
            </a:r>
            <a:endParaRPr b="1">
              <a:ea typeface="+mn-ea"/>
              <a:cs typeface="+mn-cs"/>
            </a:endParaRPr>
          </a:p>
        </p:txBody>
      </p:sp>
      <p:pic>
        <p:nvPicPr>
          <p:cNvPr id="3" name="object 3"/>
          <p:cNvPicPr/>
          <p:nvPr/>
        </p:nvPicPr>
        <p:blipFill>
          <a:blip r:embed="rId2" cstate="print"/>
          <a:stretch>
            <a:fillRect/>
          </a:stretch>
        </p:blipFill>
        <p:spPr>
          <a:xfrm>
            <a:off x="5947420" y="2741289"/>
            <a:ext cx="2827253" cy="2620175"/>
          </a:xfrm>
          <a:prstGeom prst="rect">
            <a:avLst/>
          </a:prstGeom>
        </p:spPr>
      </p:pic>
      <p:sp>
        <p:nvSpPr>
          <p:cNvPr id="4" name="object 4"/>
          <p:cNvSpPr txBox="1"/>
          <p:nvPr/>
        </p:nvSpPr>
        <p:spPr>
          <a:xfrm>
            <a:off x="7288709" y="2987592"/>
            <a:ext cx="1161466" cy="198490"/>
          </a:xfrm>
          <a:prstGeom prst="rect">
            <a:avLst/>
          </a:prstGeom>
        </p:spPr>
        <p:txBody>
          <a:bodyPr vert="horz" wrap="square" lIns="0" tIns="12735" rIns="0" bIns="0" rtlCol="0">
            <a:spAutoFit/>
          </a:bodyPr>
          <a:lstStyle/>
          <a:p>
            <a:pPr marL="12736">
              <a:spcBef>
                <a:spcPts val="100"/>
              </a:spcBef>
            </a:pPr>
            <a:r>
              <a:rPr sz="1203" b="1" spc="-5" dirty="0">
                <a:latin typeface="Arial"/>
                <a:cs typeface="Arial"/>
              </a:rPr>
              <a:t>Best</a:t>
            </a:r>
            <a:r>
              <a:rPr sz="1203" b="1" spc="-45" dirty="0">
                <a:latin typeface="Arial"/>
                <a:cs typeface="Arial"/>
              </a:rPr>
              <a:t> </a:t>
            </a:r>
            <a:r>
              <a:rPr sz="1203" b="1" spc="-5" dirty="0">
                <a:latin typeface="Arial"/>
                <a:cs typeface="Arial"/>
              </a:rPr>
              <a:t>Next</a:t>
            </a:r>
            <a:r>
              <a:rPr sz="1203" b="1" spc="-40" dirty="0">
                <a:latin typeface="Arial"/>
                <a:cs typeface="Arial"/>
              </a:rPr>
              <a:t> </a:t>
            </a:r>
            <a:r>
              <a:rPr sz="1203" b="1" spc="-5" dirty="0">
                <a:latin typeface="Arial"/>
                <a:cs typeface="Arial"/>
              </a:rPr>
              <a:t>Move</a:t>
            </a:r>
            <a:endParaRPr sz="1203">
              <a:latin typeface="Arial"/>
              <a:cs typeface="Arial"/>
            </a:endParaRPr>
          </a:p>
        </p:txBody>
      </p:sp>
      <p:grpSp>
        <p:nvGrpSpPr>
          <p:cNvPr id="5" name="object 5"/>
          <p:cNvGrpSpPr/>
          <p:nvPr/>
        </p:nvGrpSpPr>
        <p:grpSpPr>
          <a:xfrm>
            <a:off x="500331" y="3276175"/>
            <a:ext cx="5371145" cy="3042481"/>
            <a:chOff x="498941" y="3263899"/>
            <a:chExt cx="5356225" cy="3034030"/>
          </a:xfrm>
        </p:grpSpPr>
        <p:pic>
          <p:nvPicPr>
            <p:cNvPr id="6" name="object 6"/>
            <p:cNvPicPr/>
            <p:nvPr/>
          </p:nvPicPr>
          <p:blipFill>
            <a:blip r:embed="rId3" cstate="print"/>
            <a:stretch>
              <a:fillRect/>
            </a:stretch>
          </p:blipFill>
          <p:spPr>
            <a:xfrm>
              <a:off x="498941" y="3263899"/>
              <a:ext cx="2917358" cy="3033522"/>
            </a:xfrm>
            <a:prstGeom prst="rect">
              <a:avLst/>
            </a:prstGeom>
          </p:spPr>
        </p:pic>
        <p:sp>
          <p:nvSpPr>
            <p:cNvPr id="7" name="object 7"/>
            <p:cNvSpPr/>
            <p:nvPr/>
          </p:nvSpPr>
          <p:spPr>
            <a:xfrm>
              <a:off x="3416300" y="4765040"/>
              <a:ext cx="2438400" cy="171450"/>
            </a:xfrm>
            <a:custGeom>
              <a:avLst/>
              <a:gdLst/>
              <a:ahLst/>
              <a:cxnLst/>
              <a:rect l="l" t="t" r="r" b="b"/>
              <a:pathLst>
                <a:path w="2438400" h="171450">
                  <a:moveTo>
                    <a:pt x="2267205" y="114461"/>
                  </a:moveTo>
                  <a:lnTo>
                    <a:pt x="2266697" y="57310"/>
                  </a:lnTo>
                  <a:lnTo>
                    <a:pt x="0" y="70103"/>
                  </a:lnTo>
                  <a:lnTo>
                    <a:pt x="0" y="127253"/>
                  </a:lnTo>
                  <a:lnTo>
                    <a:pt x="2267205" y="114461"/>
                  </a:lnTo>
                  <a:close/>
                </a:path>
                <a:path w="2438400" h="171450">
                  <a:moveTo>
                    <a:pt x="2438400" y="84581"/>
                  </a:moveTo>
                  <a:lnTo>
                    <a:pt x="2266188" y="0"/>
                  </a:lnTo>
                  <a:lnTo>
                    <a:pt x="2266697" y="57310"/>
                  </a:lnTo>
                  <a:lnTo>
                    <a:pt x="2295144" y="57150"/>
                  </a:lnTo>
                  <a:lnTo>
                    <a:pt x="2295905" y="114300"/>
                  </a:lnTo>
                  <a:lnTo>
                    <a:pt x="2295905" y="157101"/>
                  </a:lnTo>
                  <a:lnTo>
                    <a:pt x="2438400" y="84581"/>
                  </a:lnTo>
                  <a:close/>
                </a:path>
                <a:path w="2438400" h="171450">
                  <a:moveTo>
                    <a:pt x="2295905" y="114300"/>
                  </a:moveTo>
                  <a:lnTo>
                    <a:pt x="2295144" y="57150"/>
                  </a:lnTo>
                  <a:lnTo>
                    <a:pt x="2266697" y="57310"/>
                  </a:lnTo>
                  <a:lnTo>
                    <a:pt x="2267205" y="114461"/>
                  </a:lnTo>
                  <a:lnTo>
                    <a:pt x="2295905" y="114300"/>
                  </a:lnTo>
                  <a:close/>
                </a:path>
                <a:path w="2438400" h="171450">
                  <a:moveTo>
                    <a:pt x="2295905" y="157101"/>
                  </a:moveTo>
                  <a:lnTo>
                    <a:pt x="2295905" y="114300"/>
                  </a:lnTo>
                  <a:lnTo>
                    <a:pt x="2267205" y="114461"/>
                  </a:lnTo>
                  <a:lnTo>
                    <a:pt x="2267712" y="171450"/>
                  </a:lnTo>
                  <a:lnTo>
                    <a:pt x="2295905" y="157101"/>
                  </a:lnTo>
                  <a:close/>
                </a:path>
              </a:pathLst>
            </a:custGeom>
            <a:solidFill>
              <a:srgbClr val="000000"/>
            </a:solidFill>
          </p:spPr>
          <p:txBody>
            <a:bodyPr wrap="square" lIns="0" tIns="0" rIns="0" bIns="0" rtlCol="0"/>
            <a:lstStyle/>
            <a:p>
              <a:endParaRPr sz="1604"/>
            </a:p>
          </p:txBody>
        </p:sp>
      </p:grpSp>
      <mc:AlternateContent xmlns:mc="http://schemas.openxmlformats.org/markup-compatibility/2006" xmlns:p14="http://schemas.microsoft.com/office/powerpoint/2010/main">
        <mc:Choice Requires="p14">
          <p:contentPart p14:bwMode="auto" r:id="rId4">
            <p14:nvContentPartPr>
              <p14:cNvPr id="8" name="Ink 7"/>
              <p14:cNvContentPartPr/>
              <p14:nvPr/>
            </p14:nvContentPartPr>
            <p14:xfrm>
              <a:off x="7218720" y="2611080"/>
              <a:ext cx="1470240" cy="804240"/>
            </p14:xfrm>
          </p:contentPart>
        </mc:Choice>
        <mc:Fallback xmlns="">
          <p:pic>
            <p:nvPicPr>
              <p:cNvPr id="8" name="Ink 7"/>
              <p:cNvPicPr/>
              <p:nvPr/>
            </p:nvPicPr>
            <p:blipFill>
              <a:blip r:embed="rId5"/>
              <a:stretch>
                <a:fillRect/>
              </a:stretch>
            </p:blipFill>
            <p:spPr>
              <a:xfrm>
                <a:off x="7207560" y="2599920"/>
                <a:ext cx="1492200" cy="826920"/>
              </a:xfrm>
              <a:prstGeom prst="rect">
                <a:avLst/>
              </a:prstGeom>
            </p:spPr>
          </p:pic>
        </mc:Fallback>
      </mc:AlternateContent>
    </p:spTree>
    <p:extLst>
      <p:ext uri="{BB962C8B-B14F-4D97-AF65-F5344CB8AC3E}">
        <p14:creationId xmlns:p14="http://schemas.microsoft.com/office/powerpoint/2010/main" val="31747672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41880" y="438642"/>
            <a:ext cx="4261894" cy="769401"/>
          </a:xfrm>
          <a:prstGeom prst="rect">
            <a:avLst/>
          </a:prstGeo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sz="4400" b="1" dirty="0">
                <a:ea typeface="+mn-ea"/>
                <a:cs typeface="+mn-cs"/>
              </a:rPr>
              <a:t>Target Function</a:t>
            </a:r>
            <a:endParaRPr sz="4400" b="1">
              <a:ea typeface="+mn-ea"/>
              <a:cs typeface="+mn-cs"/>
            </a:endParaRPr>
          </a:p>
        </p:txBody>
      </p:sp>
      <p:sp>
        <p:nvSpPr>
          <p:cNvPr id="3" name="object 3"/>
          <p:cNvSpPr txBox="1"/>
          <p:nvPr/>
        </p:nvSpPr>
        <p:spPr>
          <a:xfrm>
            <a:off x="1286273" y="2129991"/>
            <a:ext cx="6724279" cy="2292368"/>
          </a:xfrm>
          <a:prstGeom prst="rect">
            <a:avLst/>
          </a:prstGeom>
          <a:solidFill>
            <a:srgbClr val="EFF7A7"/>
          </a:solidFill>
          <a:ln w="9525">
            <a:solidFill>
              <a:srgbClr val="000000"/>
            </a:solidFill>
          </a:ln>
        </p:spPr>
        <p:txBody>
          <a:bodyPr vert="horz" wrap="square" lIns="0" tIns="0" rIns="0" bIns="0" rtlCol="0">
            <a:spAutoFit/>
          </a:bodyPr>
          <a:lstStyle/>
          <a:p>
            <a:pPr marL="96790">
              <a:lnSpc>
                <a:spcPts val="2748"/>
              </a:lnSpc>
            </a:pPr>
            <a:r>
              <a:rPr sz="2407" i="1" spc="-5" dirty="0">
                <a:latin typeface="Arial"/>
                <a:cs typeface="Arial"/>
              </a:rPr>
              <a:t>Choose</a:t>
            </a:r>
            <a:r>
              <a:rPr sz="2407" i="1" spc="-10" dirty="0">
                <a:latin typeface="Arial"/>
                <a:cs typeface="Arial"/>
              </a:rPr>
              <a:t> </a:t>
            </a:r>
            <a:r>
              <a:rPr sz="2407" i="1" spc="-5" dirty="0">
                <a:latin typeface="Arial"/>
                <a:cs typeface="Arial"/>
              </a:rPr>
              <a:t>Move</a:t>
            </a:r>
            <a:r>
              <a:rPr sz="2407" spc="-5" dirty="0">
                <a:latin typeface="Arial MT"/>
                <a:cs typeface="Arial MT"/>
              </a:rPr>
              <a:t>:</a:t>
            </a:r>
            <a:r>
              <a:rPr sz="2407" spc="-10" dirty="0">
                <a:latin typeface="Arial MT"/>
                <a:cs typeface="Arial MT"/>
              </a:rPr>
              <a:t> </a:t>
            </a:r>
            <a:r>
              <a:rPr sz="2407" dirty="0">
                <a:latin typeface="Arial MT"/>
                <a:cs typeface="Arial MT"/>
              </a:rPr>
              <a:t>B</a:t>
            </a:r>
            <a:r>
              <a:rPr sz="2407" spc="-15" dirty="0">
                <a:latin typeface="Arial MT"/>
                <a:cs typeface="Arial MT"/>
              </a:rPr>
              <a:t> </a:t>
            </a:r>
            <a:r>
              <a:rPr sz="2407" dirty="0">
                <a:latin typeface="Arial MT"/>
                <a:cs typeface="Arial MT"/>
              </a:rPr>
              <a:t>→</a:t>
            </a:r>
            <a:r>
              <a:rPr sz="2407" spc="-20" dirty="0">
                <a:latin typeface="Arial MT"/>
                <a:cs typeface="Arial MT"/>
              </a:rPr>
              <a:t> </a:t>
            </a:r>
            <a:r>
              <a:rPr sz="2407" dirty="0">
                <a:latin typeface="Arial MT"/>
                <a:cs typeface="Arial MT"/>
              </a:rPr>
              <a:t>M</a:t>
            </a:r>
            <a:endParaRPr sz="2407">
              <a:latin typeface="Arial MT"/>
              <a:cs typeface="Arial MT"/>
            </a:endParaRPr>
          </a:p>
          <a:p>
            <a:pPr>
              <a:spcBef>
                <a:spcPts val="50"/>
              </a:spcBef>
            </a:pPr>
            <a:endParaRPr sz="2457">
              <a:latin typeface="Arial MT"/>
              <a:cs typeface="Arial MT"/>
            </a:endParaRPr>
          </a:p>
          <a:p>
            <a:pPr marL="96790"/>
            <a:r>
              <a:rPr sz="2407" i="1" spc="-5" dirty="0">
                <a:latin typeface="Arial"/>
                <a:cs typeface="Arial"/>
              </a:rPr>
              <a:t>Choose</a:t>
            </a:r>
            <a:r>
              <a:rPr sz="2407" i="1" spc="-10" dirty="0">
                <a:latin typeface="Arial"/>
                <a:cs typeface="Arial"/>
              </a:rPr>
              <a:t> </a:t>
            </a:r>
            <a:r>
              <a:rPr sz="2407" i="1" spc="-5" dirty="0">
                <a:latin typeface="Arial"/>
                <a:cs typeface="Arial"/>
              </a:rPr>
              <a:t>Move</a:t>
            </a:r>
            <a:r>
              <a:rPr sz="2407" i="1" spc="-15" dirty="0">
                <a:latin typeface="Arial"/>
                <a:cs typeface="Arial"/>
              </a:rPr>
              <a:t> </a:t>
            </a:r>
            <a:r>
              <a:rPr sz="2407" spc="-5" dirty="0">
                <a:latin typeface="Arial MT"/>
                <a:cs typeface="Arial MT"/>
              </a:rPr>
              <a:t>is</a:t>
            </a:r>
            <a:r>
              <a:rPr sz="2407" spc="-15" dirty="0">
                <a:latin typeface="Arial MT"/>
                <a:cs typeface="Arial MT"/>
              </a:rPr>
              <a:t> </a:t>
            </a:r>
            <a:r>
              <a:rPr sz="2407" dirty="0">
                <a:latin typeface="Arial MT"/>
                <a:cs typeface="Arial MT"/>
              </a:rPr>
              <a:t>a</a:t>
            </a:r>
            <a:r>
              <a:rPr sz="2407" spc="-15" dirty="0">
                <a:latin typeface="Arial MT"/>
                <a:cs typeface="Arial MT"/>
              </a:rPr>
              <a:t> </a:t>
            </a:r>
            <a:r>
              <a:rPr sz="2407" dirty="0">
                <a:latin typeface="Arial MT"/>
                <a:cs typeface="Arial MT"/>
              </a:rPr>
              <a:t>function</a:t>
            </a:r>
            <a:endParaRPr sz="2407">
              <a:latin typeface="Arial MT"/>
              <a:cs typeface="Arial MT"/>
            </a:endParaRPr>
          </a:p>
          <a:p>
            <a:pPr>
              <a:lnSpc>
                <a:spcPct val="100000"/>
              </a:lnSpc>
            </a:pPr>
            <a:endParaRPr sz="2507">
              <a:latin typeface="Arial MT"/>
              <a:cs typeface="Arial MT"/>
            </a:endParaRPr>
          </a:p>
          <a:p>
            <a:pPr marL="96790" marR="197401"/>
            <a:r>
              <a:rPr sz="2407" dirty="0">
                <a:latin typeface="Arial MT"/>
                <a:cs typeface="Arial MT"/>
              </a:rPr>
              <a:t>where input </a:t>
            </a:r>
            <a:r>
              <a:rPr sz="2407" b="1" dirty="0">
                <a:latin typeface="Arial"/>
                <a:cs typeface="Arial"/>
              </a:rPr>
              <a:t>B </a:t>
            </a:r>
            <a:r>
              <a:rPr sz="2407" spc="-5" dirty="0">
                <a:latin typeface="Arial MT"/>
                <a:cs typeface="Arial MT"/>
              </a:rPr>
              <a:t>is </a:t>
            </a:r>
            <a:r>
              <a:rPr sz="2407" dirty="0">
                <a:latin typeface="Arial MT"/>
                <a:cs typeface="Arial MT"/>
              </a:rPr>
              <a:t>the </a:t>
            </a:r>
            <a:r>
              <a:rPr sz="2407" spc="-5" dirty="0">
                <a:latin typeface="Arial MT"/>
                <a:cs typeface="Arial MT"/>
              </a:rPr>
              <a:t>set of legal board states </a:t>
            </a:r>
            <a:r>
              <a:rPr sz="2407" dirty="0">
                <a:latin typeface="Arial MT"/>
                <a:cs typeface="Arial MT"/>
              </a:rPr>
              <a:t> and</a:t>
            </a:r>
            <a:r>
              <a:rPr sz="2407" spc="-15" dirty="0">
                <a:latin typeface="Arial MT"/>
                <a:cs typeface="Arial MT"/>
              </a:rPr>
              <a:t> </a:t>
            </a:r>
            <a:r>
              <a:rPr sz="2407" dirty="0">
                <a:latin typeface="Arial MT"/>
                <a:cs typeface="Arial MT"/>
              </a:rPr>
              <a:t>produces</a:t>
            </a:r>
            <a:r>
              <a:rPr sz="2407" spc="-5" dirty="0">
                <a:latin typeface="Arial MT"/>
                <a:cs typeface="Arial MT"/>
              </a:rPr>
              <a:t> </a:t>
            </a:r>
            <a:r>
              <a:rPr sz="2407" b="1" dirty="0">
                <a:latin typeface="Arial"/>
                <a:cs typeface="Arial"/>
              </a:rPr>
              <a:t>M</a:t>
            </a:r>
            <a:r>
              <a:rPr sz="2407" b="1" spc="-15" dirty="0">
                <a:latin typeface="Arial"/>
                <a:cs typeface="Arial"/>
              </a:rPr>
              <a:t> </a:t>
            </a:r>
            <a:r>
              <a:rPr sz="2407" spc="-5" dirty="0">
                <a:latin typeface="Arial MT"/>
                <a:cs typeface="Arial MT"/>
              </a:rPr>
              <a:t>which</a:t>
            </a:r>
            <a:r>
              <a:rPr sz="2407" spc="-10" dirty="0">
                <a:latin typeface="Arial MT"/>
                <a:cs typeface="Arial MT"/>
              </a:rPr>
              <a:t> </a:t>
            </a:r>
            <a:r>
              <a:rPr sz="2407" spc="-5" dirty="0">
                <a:latin typeface="Arial MT"/>
                <a:cs typeface="Arial MT"/>
              </a:rPr>
              <a:t>is</a:t>
            </a:r>
            <a:r>
              <a:rPr sz="2407" spc="-15" dirty="0">
                <a:latin typeface="Arial MT"/>
                <a:cs typeface="Arial MT"/>
              </a:rPr>
              <a:t> </a:t>
            </a:r>
            <a:r>
              <a:rPr sz="2407" dirty="0">
                <a:latin typeface="Arial MT"/>
                <a:cs typeface="Arial MT"/>
              </a:rPr>
              <a:t>the</a:t>
            </a:r>
            <a:r>
              <a:rPr sz="2407" spc="-10" dirty="0">
                <a:latin typeface="Arial MT"/>
                <a:cs typeface="Arial MT"/>
              </a:rPr>
              <a:t> </a:t>
            </a:r>
            <a:r>
              <a:rPr sz="2407" dirty="0">
                <a:latin typeface="Arial MT"/>
                <a:cs typeface="Arial MT"/>
              </a:rPr>
              <a:t>set</a:t>
            </a:r>
            <a:r>
              <a:rPr sz="2407" spc="-15" dirty="0">
                <a:latin typeface="Arial MT"/>
                <a:cs typeface="Arial MT"/>
              </a:rPr>
              <a:t> </a:t>
            </a:r>
            <a:r>
              <a:rPr sz="2407" spc="-5" dirty="0">
                <a:latin typeface="Arial MT"/>
                <a:cs typeface="Arial MT"/>
              </a:rPr>
              <a:t>of</a:t>
            </a:r>
            <a:r>
              <a:rPr sz="2407" spc="-10" dirty="0">
                <a:latin typeface="Arial MT"/>
                <a:cs typeface="Arial MT"/>
              </a:rPr>
              <a:t> </a:t>
            </a:r>
            <a:r>
              <a:rPr sz="2407" spc="-5" dirty="0">
                <a:latin typeface="Arial MT"/>
                <a:cs typeface="Arial MT"/>
              </a:rPr>
              <a:t>legal</a:t>
            </a:r>
            <a:r>
              <a:rPr sz="2407" spc="-15" dirty="0">
                <a:latin typeface="Arial MT"/>
                <a:cs typeface="Arial MT"/>
              </a:rPr>
              <a:t> </a:t>
            </a:r>
            <a:r>
              <a:rPr sz="2407" dirty="0">
                <a:latin typeface="Arial MT"/>
                <a:cs typeface="Arial MT"/>
              </a:rPr>
              <a:t>moves</a:t>
            </a:r>
            <a:endParaRPr sz="2407">
              <a:latin typeface="Arial MT"/>
              <a:cs typeface="Arial MT"/>
            </a:endParaRP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296360" y="1400040"/>
              <a:ext cx="3904560" cy="1998360"/>
            </p14:xfrm>
          </p:contentPart>
        </mc:Choice>
        <mc:Fallback xmlns="">
          <p:pic>
            <p:nvPicPr>
              <p:cNvPr id="4" name="Ink 3"/>
              <p:cNvPicPr/>
              <p:nvPr/>
            </p:nvPicPr>
            <p:blipFill>
              <a:blip r:embed="rId3"/>
              <a:stretch>
                <a:fillRect/>
              </a:stretch>
            </p:blipFill>
            <p:spPr>
              <a:xfrm>
                <a:off x="1285560" y="1389600"/>
                <a:ext cx="3926520" cy="2017080"/>
              </a:xfrm>
              <a:prstGeom prst="rect">
                <a:avLst/>
              </a:prstGeom>
            </p:spPr>
          </p:pic>
        </mc:Fallback>
      </mc:AlternateContent>
    </p:spTree>
    <p:extLst>
      <p:ext uri="{BB962C8B-B14F-4D97-AF65-F5344CB8AC3E}">
        <p14:creationId xmlns:p14="http://schemas.microsoft.com/office/powerpoint/2010/main" val="18485865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549611" y="3184"/>
            <a:ext cx="1787196" cy="1821158"/>
          </a:xfrm>
          <a:prstGeom prst="rect">
            <a:avLst/>
          </a:prstGeom>
        </p:spPr>
      </p:pic>
      <p:pic>
        <p:nvPicPr>
          <p:cNvPr id="3" name="object 3"/>
          <p:cNvPicPr/>
          <p:nvPr/>
        </p:nvPicPr>
        <p:blipFill>
          <a:blip r:embed="rId3" cstate="print"/>
          <a:stretch>
            <a:fillRect/>
          </a:stretch>
        </p:blipFill>
        <p:spPr>
          <a:xfrm>
            <a:off x="687198" y="2664877"/>
            <a:ext cx="1729578" cy="1791102"/>
          </a:xfrm>
          <a:prstGeom prst="rect">
            <a:avLst/>
          </a:prstGeom>
        </p:spPr>
      </p:pic>
      <p:pic>
        <p:nvPicPr>
          <p:cNvPr id="4" name="object 4"/>
          <p:cNvPicPr/>
          <p:nvPr/>
        </p:nvPicPr>
        <p:blipFill>
          <a:blip r:embed="rId4" cstate="print"/>
          <a:stretch>
            <a:fillRect/>
          </a:stretch>
        </p:blipFill>
        <p:spPr>
          <a:xfrm>
            <a:off x="2618125" y="2664877"/>
            <a:ext cx="1728058" cy="1786518"/>
          </a:xfrm>
          <a:prstGeom prst="rect">
            <a:avLst/>
          </a:prstGeom>
        </p:spPr>
      </p:pic>
      <p:pic>
        <p:nvPicPr>
          <p:cNvPr id="5" name="object 5"/>
          <p:cNvPicPr/>
          <p:nvPr/>
        </p:nvPicPr>
        <p:blipFill>
          <a:blip r:embed="rId5" cstate="print"/>
          <a:stretch>
            <a:fillRect/>
          </a:stretch>
        </p:blipFill>
        <p:spPr>
          <a:xfrm>
            <a:off x="4632365" y="2664876"/>
            <a:ext cx="1702256" cy="1742964"/>
          </a:xfrm>
          <a:prstGeom prst="rect">
            <a:avLst/>
          </a:prstGeom>
        </p:spPr>
      </p:pic>
      <p:pic>
        <p:nvPicPr>
          <p:cNvPr id="6" name="object 6"/>
          <p:cNvPicPr/>
          <p:nvPr/>
        </p:nvPicPr>
        <p:blipFill>
          <a:blip r:embed="rId6" cstate="print"/>
          <a:stretch>
            <a:fillRect/>
          </a:stretch>
        </p:blipFill>
        <p:spPr>
          <a:xfrm>
            <a:off x="6635131" y="2664877"/>
            <a:ext cx="1763486" cy="1804857"/>
          </a:xfrm>
          <a:prstGeom prst="rect">
            <a:avLst/>
          </a:prstGeom>
        </p:spPr>
      </p:pic>
      <p:pic>
        <p:nvPicPr>
          <p:cNvPr id="7" name="object 7"/>
          <p:cNvPicPr/>
          <p:nvPr/>
        </p:nvPicPr>
        <p:blipFill>
          <a:blip r:embed="rId7" cstate="print"/>
          <a:stretch>
            <a:fillRect/>
          </a:stretch>
        </p:blipFill>
        <p:spPr>
          <a:xfrm>
            <a:off x="1251124" y="4804421"/>
            <a:ext cx="1720500" cy="1757482"/>
          </a:xfrm>
          <a:prstGeom prst="rect">
            <a:avLst/>
          </a:prstGeom>
        </p:spPr>
      </p:pic>
      <p:pic>
        <p:nvPicPr>
          <p:cNvPr id="8" name="object 8"/>
          <p:cNvPicPr/>
          <p:nvPr/>
        </p:nvPicPr>
        <p:blipFill>
          <a:blip r:embed="rId8" cstate="print"/>
          <a:stretch>
            <a:fillRect/>
          </a:stretch>
        </p:blipFill>
        <p:spPr>
          <a:xfrm>
            <a:off x="3543491" y="4810544"/>
            <a:ext cx="1707275" cy="1751358"/>
          </a:xfrm>
          <a:prstGeom prst="rect">
            <a:avLst/>
          </a:prstGeom>
        </p:spPr>
      </p:pic>
      <p:pic>
        <p:nvPicPr>
          <p:cNvPr id="9" name="object 9"/>
          <p:cNvPicPr/>
          <p:nvPr/>
        </p:nvPicPr>
        <p:blipFill>
          <a:blip r:embed="rId9" cstate="print"/>
          <a:stretch>
            <a:fillRect/>
          </a:stretch>
        </p:blipFill>
        <p:spPr>
          <a:xfrm>
            <a:off x="5994795" y="4728008"/>
            <a:ext cx="1711420" cy="1757481"/>
          </a:xfrm>
          <a:prstGeom prst="rect">
            <a:avLst/>
          </a:prstGeom>
        </p:spPr>
      </p:pic>
      <p:sp>
        <p:nvSpPr>
          <p:cNvPr id="10" name="object 10"/>
          <p:cNvSpPr/>
          <p:nvPr/>
        </p:nvSpPr>
        <p:spPr>
          <a:xfrm>
            <a:off x="1973983" y="1819757"/>
            <a:ext cx="1609752" cy="845629"/>
          </a:xfrm>
          <a:custGeom>
            <a:avLst/>
            <a:gdLst/>
            <a:ahLst/>
            <a:cxnLst/>
            <a:rect l="l" t="t" r="r" b="b"/>
            <a:pathLst>
              <a:path w="1605279" h="843280">
                <a:moveTo>
                  <a:pt x="65333" y="803356"/>
                </a:moveTo>
                <a:lnTo>
                  <a:pt x="49530" y="773429"/>
                </a:lnTo>
                <a:lnTo>
                  <a:pt x="0" y="842772"/>
                </a:lnTo>
                <a:lnTo>
                  <a:pt x="51816" y="841846"/>
                </a:lnTo>
                <a:lnTo>
                  <a:pt x="51816" y="811529"/>
                </a:lnTo>
                <a:lnTo>
                  <a:pt x="54101" y="809244"/>
                </a:lnTo>
                <a:lnTo>
                  <a:pt x="65333" y="803356"/>
                </a:lnTo>
                <a:close/>
              </a:path>
              <a:path w="1605279" h="843280">
                <a:moveTo>
                  <a:pt x="69794" y="811802"/>
                </a:moveTo>
                <a:lnTo>
                  <a:pt x="65333" y="803356"/>
                </a:lnTo>
                <a:lnTo>
                  <a:pt x="54101" y="809244"/>
                </a:lnTo>
                <a:lnTo>
                  <a:pt x="51816" y="811529"/>
                </a:lnTo>
                <a:lnTo>
                  <a:pt x="51816" y="815340"/>
                </a:lnTo>
                <a:lnTo>
                  <a:pt x="54863" y="817625"/>
                </a:lnTo>
                <a:lnTo>
                  <a:pt x="58674" y="817625"/>
                </a:lnTo>
                <a:lnTo>
                  <a:pt x="69794" y="811802"/>
                </a:lnTo>
                <a:close/>
              </a:path>
              <a:path w="1605279" h="843280">
                <a:moveTo>
                  <a:pt x="85343" y="841247"/>
                </a:moveTo>
                <a:lnTo>
                  <a:pt x="69794" y="811802"/>
                </a:lnTo>
                <a:lnTo>
                  <a:pt x="58674" y="817625"/>
                </a:lnTo>
                <a:lnTo>
                  <a:pt x="54863" y="817625"/>
                </a:lnTo>
                <a:lnTo>
                  <a:pt x="51816" y="815340"/>
                </a:lnTo>
                <a:lnTo>
                  <a:pt x="51816" y="841846"/>
                </a:lnTo>
                <a:lnTo>
                  <a:pt x="85343" y="841247"/>
                </a:lnTo>
                <a:close/>
              </a:path>
              <a:path w="1605279" h="843280">
                <a:moveTo>
                  <a:pt x="1604771" y="6095"/>
                </a:moveTo>
                <a:lnTo>
                  <a:pt x="1604771" y="2285"/>
                </a:lnTo>
                <a:lnTo>
                  <a:pt x="1601723" y="0"/>
                </a:lnTo>
                <a:lnTo>
                  <a:pt x="1597914" y="0"/>
                </a:lnTo>
                <a:lnTo>
                  <a:pt x="65333" y="803356"/>
                </a:lnTo>
                <a:lnTo>
                  <a:pt x="69794" y="811802"/>
                </a:lnTo>
                <a:lnTo>
                  <a:pt x="1602485" y="9143"/>
                </a:lnTo>
                <a:lnTo>
                  <a:pt x="1604771" y="6095"/>
                </a:lnTo>
                <a:close/>
              </a:path>
            </a:pathLst>
          </a:custGeom>
          <a:solidFill>
            <a:srgbClr val="000000"/>
          </a:solidFill>
        </p:spPr>
        <p:txBody>
          <a:bodyPr wrap="square" lIns="0" tIns="0" rIns="0" bIns="0" rtlCol="0"/>
          <a:lstStyle/>
          <a:p>
            <a:endParaRPr sz="1604"/>
          </a:p>
        </p:txBody>
      </p:sp>
      <p:sp>
        <p:nvSpPr>
          <p:cNvPr id="11" name="object 11"/>
          <p:cNvSpPr/>
          <p:nvPr/>
        </p:nvSpPr>
        <p:spPr>
          <a:xfrm>
            <a:off x="3655053" y="1819757"/>
            <a:ext cx="463568" cy="845629"/>
          </a:xfrm>
          <a:custGeom>
            <a:avLst/>
            <a:gdLst/>
            <a:ahLst/>
            <a:cxnLst/>
            <a:rect l="l" t="t" r="r" b="b"/>
            <a:pathLst>
              <a:path w="462279" h="843280">
                <a:moveTo>
                  <a:pt x="32204" y="773331"/>
                </a:moveTo>
                <a:lnTo>
                  <a:pt x="3047" y="757427"/>
                </a:lnTo>
                <a:lnTo>
                  <a:pt x="0" y="842771"/>
                </a:lnTo>
                <a:lnTo>
                  <a:pt x="25907" y="824749"/>
                </a:lnTo>
                <a:lnTo>
                  <a:pt x="25907" y="784859"/>
                </a:lnTo>
                <a:lnTo>
                  <a:pt x="32204" y="773331"/>
                </a:lnTo>
                <a:close/>
              </a:path>
              <a:path w="462279" h="843280">
                <a:moveTo>
                  <a:pt x="40578" y="777899"/>
                </a:moveTo>
                <a:lnTo>
                  <a:pt x="32204" y="773331"/>
                </a:lnTo>
                <a:lnTo>
                  <a:pt x="25907" y="784859"/>
                </a:lnTo>
                <a:lnTo>
                  <a:pt x="25907" y="788669"/>
                </a:lnTo>
                <a:lnTo>
                  <a:pt x="28194" y="790955"/>
                </a:lnTo>
                <a:lnTo>
                  <a:pt x="32003" y="791717"/>
                </a:lnTo>
                <a:lnTo>
                  <a:pt x="34290" y="789432"/>
                </a:lnTo>
                <a:lnTo>
                  <a:pt x="40578" y="777899"/>
                </a:lnTo>
                <a:close/>
              </a:path>
              <a:path w="462279" h="843280">
                <a:moveTo>
                  <a:pt x="70103" y="794003"/>
                </a:moveTo>
                <a:lnTo>
                  <a:pt x="40578" y="777899"/>
                </a:lnTo>
                <a:lnTo>
                  <a:pt x="34290" y="789432"/>
                </a:lnTo>
                <a:lnTo>
                  <a:pt x="32003" y="791717"/>
                </a:lnTo>
                <a:lnTo>
                  <a:pt x="28194" y="790955"/>
                </a:lnTo>
                <a:lnTo>
                  <a:pt x="25907" y="788669"/>
                </a:lnTo>
                <a:lnTo>
                  <a:pt x="25907" y="824749"/>
                </a:lnTo>
                <a:lnTo>
                  <a:pt x="70103" y="794003"/>
                </a:lnTo>
                <a:close/>
              </a:path>
              <a:path w="462279" h="843280">
                <a:moveTo>
                  <a:pt x="461771" y="3047"/>
                </a:moveTo>
                <a:lnTo>
                  <a:pt x="459485" y="761"/>
                </a:lnTo>
                <a:lnTo>
                  <a:pt x="455675" y="0"/>
                </a:lnTo>
                <a:lnTo>
                  <a:pt x="453390" y="2285"/>
                </a:lnTo>
                <a:lnTo>
                  <a:pt x="32204" y="773331"/>
                </a:lnTo>
                <a:lnTo>
                  <a:pt x="40578" y="777899"/>
                </a:lnTo>
                <a:lnTo>
                  <a:pt x="461010" y="6857"/>
                </a:lnTo>
                <a:lnTo>
                  <a:pt x="461771" y="3047"/>
                </a:lnTo>
                <a:close/>
              </a:path>
            </a:pathLst>
          </a:custGeom>
          <a:solidFill>
            <a:srgbClr val="000000"/>
          </a:solidFill>
        </p:spPr>
        <p:txBody>
          <a:bodyPr wrap="square" lIns="0" tIns="0" rIns="0" bIns="0" rtlCol="0"/>
          <a:lstStyle/>
          <a:p>
            <a:endParaRPr sz="1604"/>
          </a:p>
        </p:txBody>
      </p:sp>
      <p:sp>
        <p:nvSpPr>
          <p:cNvPr id="12" name="object 12"/>
          <p:cNvSpPr/>
          <p:nvPr/>
        </p:nvSpPr>
        <p:spPr>
          <a:xfrm>
            <a:off x="4643814" y="1819757"/>
            <a:ext cx="2526699" cy="850723"/>
          </a:xfrm>
          <a:custGeom>
            <a:avLst/>
            <a:gdLst/>
            <a:ahLst/>
            <a:cxnLst/>
            <a:rect l="l" t="t" r="r" b="b"/>
            <a:pathLst>
              <a:path w="2519679" h="848360">
                <a:moveTo>
                  <a:pt x="614184" y="842772"/>
                </a:moveTo>
                <a:lnTo>
                  <a:pt x="600456" y="758964"/>
                </a:lnTo>
                <a:lnTo>
                  <a:pt x="573379" y="778687"/>
                </a:lnTo>
                <a:lnTo>
                  <a:pt x="8394" y="1524"/>
                </a:lnTo>
                <a:lnTo>
                  <a:pt x="5346" y="0"/>
                </a:lnTo>
                <a:lnTo>
                  <a:pt x="1524" y="762"/>
                </a:lnTo>
                <a:lnTo>
                  <a:pt x="0" y="3810"/>
                </a:lnTo>
                <a:lnTo>
                  <a:pt x="774" y="7620"/>
                </a:lnTo>
                <a:lnTo>
                  <a:pt x="565861" y="784161"/>
                </a:lnTo>
                <a:lnTo>
                  <a:pt x="538746" y="803910"/>
                </a:lnTo>
                <a:lnTo>
                  <a:pt x="581406" y="825893"/>
                </a:lnTo>
                <a:lnTo>
                  <a:pt x="614184" y="842772"/>
                </a:lnTo>
                <a:close/>
              </a:path>
              <a:path w="2519679" h="848360">
                <a:moveTo>
                  <a:pt x="2519184" y="842772"/>
                </a:moveTo>
                <a:lnTo>
                  <a:pt x="2463558" y="778014"/>
                </a:lnTo>
                <a:lnTo>
                  <a:pt x="2450566" y="808647"/>
                </a:lnTo>
                <a:lnTo>
                  <a:pt x="539508" y="0"/>
                </a:lnTo>
                <a:lnTo>
                  <a:pt x="536460" y="0"/>
                </a:lnTo>
                <a:lnTo>
                  <a:pt x="533400" y="3048"/>
                </a:lnTo>
                <a:lnTo>
                  <a:pt x="533400" y="6096"/>
                </a:lnTo>
                <a:lnTo>
                  <a:pt x="536460" y="9144"/>
                </a:lnTo>
                <a:lnTo>
                  <a:pt x="2446972" y="817130"/>
                </a:lnTo>
                <a:lnTo>
                  <a:pt x="2433828" y="848106"/>
                </a:lnTo>
                <a:lnTo>
                  <a:pt x="2465070" y="846162"/>
                </a:lnTo>
                <a:lnTo>
                  <a:pt x="2519184" y="842772"/>
                </a:lnTo>
                <a:close/>
              </a:path>
            </a:pathLst>
          </a:custGeom>
          <a:solidFill>
            <a:srgbClr val="000000"/>
          </a:solidFill>
        </p:spPr>
        <p:txBody>
          <a:bodyPr wrap="square" lIns="0" tIns="0" rIns="0" bIns="0" rtlCol="0"/>
          <a:lstStyle/>
          <a:p>
            <a:endParaRPr sz="1604"/>
          </a:p>
        </p:txBody>
      </p:sp>
      <p:sp>
        <p:nvSpPr>
          <p:cNvPr id="13" name="object 13"/>
          <p:cNvSpPr/>
          <p:nvPr/>
        </p:nvSpPr>
        <p:spPr>
          <a:xfrm>
            <a:off x="2356045" y="1819757"/>
            <a:ext cx="1533339" cy="2985172"/>
          </a:xfrm>
          <a:custGeom>
            <a:avLst/>
            <a:gdLst/>
            <a:ahLst/>
            <a:cxnLst/>
            <a:rect l="l" t="t" r="r" b="b"/>
            <a:pathLst>
              <a:path w="1529079" h="2976879">
                <a:moveTo>
                  <a:pt x="30246" y="2906266"/>
                </a:moveTo>
                <a:lnTo>
                  <a:pt x="762" y="2891028"/>
                </a:lnTo>
                <a:lnTo>
                  <a:pt x="0" y="2976372"/>
                </a:lnTo>
                <a:lnTo>
                  <a:pt x="24383" y="2958490"/>
                </a:lnTo>
                <a:lnTo>
                  <a:pt x="24383" y="2917698"/>
                </a:lnTo>
                <a:lnTo>
                  <a:pt x="30246" y="2906266"/>
                </a:lnTo>
                <a:close/>
              </a:path>
              <a:path w="1529079" h="2976879">
                <a:moveTo>
                  <a:pt x="39327" y="2910960"/>
                </a:moveTo>
                <a:lnTo>
                  <a:pt x="30246" y="2906266"/>
                </a:lnTo>
                <a:lnTo>
                  <a:pt x="24383" y="2917698"/>
                </a:lnTo>
                <a:lnTo>
                  <a:pt x="24383" y="2921507"/>
                </a:lnTo>
                <a:lnTo>
                  <a:pt x="26670" y="2923793"/>
                </a:lnTo>
                <a:lnTo>
                  <a:pt x="30480" y="2924555"/>
                </a:lnTo>
                <a:lnTo>
                  <a:pt x="33527" y="2922269"/>
                </a:lnTo>
                <a:lnTo>
                  <a:pt x="39327" y="2910960"/>
                </a:lnTo>
                <a:close/>
              </a:path>
              <a:path w="1529079" h="2976879">
                <a:moveTo>
                  <a:pt x="68580" y="2926079"/>
                </a:moveTo>
                <a:lnTo>
                  <a:pt x="39327" y="2910960"/>
                </a:lnTo>
                <a:lnTo>
                  <a:pt x="33527" y="2922269"/>
                </a:lnTo>
                <a:lnTo>
                  <a:pt x="30480" y="2924555"/>
                </a:lnTo>
                <a:lnTo>
                  <a:pt x="26670" y="2923793"/>
                </a:lnTo>
                <a:lnTo>
                  <a:pt x="24383" y="2921507"/>
                </a:lnTo>
                <a:lnTo>
                  <a:pt x="24383" y="2958490"/>
                </a:lnTo>
                <a:lnTo>
                  <a:pt x="68580" y="2926079"/>
                </a:lnTo>
                <a:close/>
              </a:path>
              <a:path w="1529079" h="2976879">
                <a:moveTo>
                  <a:pt x="1528571" y="6857"/>
                </a:moveTo>
                <a:lnTo>
                  <a:pt x="1528571" y="3047"/>
                </a:lnTo>
                <a:lnTo>
                  <a:pt x="1526285" y="0"/>
                </a:lnTo>
                <a:lnTo>
                  <a:pt x="1522475" y="0"/>
                </a:lnTo>
                <a:lnTo>
                  <a:pt x="1519427" y="2285"/>
                </a:lnTo>
                <a:lnTo>
                  <a:pt x="30246" y="2906266"/>
                </a:lnTo>
                <a:lnTo>
                  <a:pt x="39327" y="2910960"/>
                </a:lnTo>
                <a:lnTo>
                  <a:pt x="1528571" y="6857"/>
                </a:lnTo>
                <a:close/>
              </a:path>
            </a:pathLst>
          </a:custGeom>
          <a:solidFill>
            <a:srgbClr val="000000"/>
          </a:solidFill>
        </p:spPr>
        <p:txBody>
          <a:bodyPr wrap="square" lIns="0" tIns="0" rIns="0" bIns="0" rtlCol="0"/>
          <a:lstStyle/>
          <a:p>
            <a:endParaRPr sz="1604"/>
          </a:p>
        </p:txBody>
      </p:sp>
      <p:sp>
        <p:nvSpPr>
          <p:cNvPr id="14" name="object 14"/>
          <p:cNvSpPr/>
          <p:nvPr/>
        </p:nvSpPr>
        <p:spPr>
          <a:xfrm>
            <a:off x="4380969" y="1819757"/>
            <a:ext cx="76412" cy="2908760"/>
          </a:xfrm>
          <a:custGeom>
            <a:avLst/>
            <a:gdLst/>
            <a:ahLst/>
            <a:cxnLst/>
            <a:rect l="l" t="t" r="r" b="b"/>
            <a:pathLst>
              <a:path w="76200" h="2900679">
                <a:moveTo>
                  <a:pt x="76200" y="2823972"/>
                </a:moveTo>
                <a:lnTo>
                  <a:pt x="0" y="2823972"/>
                </a:lnTo>
                <a:lnTo>
                  <a:pt x="33527" y="2891027"/>
                </a:lnTo>
                <a:lnTo>
                  <a:pt x="33527" y="2836925"/>
                </a:lnTo>
                <a:lnTo>
                  <a:pt x="35051" y="2839973"/>
                </a:lnTo>
                <a:lnTo>
                  <a:pt x="38100" y="2841498"/>
                </a:lnTo>
                <a:lnTo>
                  <a:pt x="41147" y="2839973"/>
                </a:lnTo>
                <a:lnTo>
                  <a:pt x="42671" y="2836925"/>
                </a:lnTo>
                <a:lnTo>
                  <a:pt x="42671" y="2891028"/>
                </a:lnTo>
                <a:lnTo>
                  <a:pt x="76200" y="2823972"/>
                </a:lnTo>
                <a:close/>
              </a:path>
              <a:path w="76200" h="2900679">
                <a:moveTo>
                  <a:pt x="42671" y="2823972"/>
                </a:moveTo>
                <a:lnTo>
                  <a:pt x="42671" y="4571"/>
                </a:lnTo>
                <a:lnTo>
                  <a:pt x="41147" y="1523"/>
                </a:lnTo>
                <a:lnTo>
                  <a:pt x="38100" y="0"/>
                </a:lnTo>
                <a:lnTo>
                  <a:pt x="35051" y="1523"/>
                </a:lnTo>
                <a:lnTo>
                  <a:pt x="33527" y="4571"/>
                </a:lnTo>
                <a:lnTo>
                  <a:pt x="33527" y="2823972"/>
                </a:lnTo>
                <a:lnTo>
                  <a:pt x="42671" y="2823972"/>
                </a:lnTo>
                <a:close/>
              </a:path>
              <a:path w="76200" h="2900679">
                <a:moveTo>
                  <a:pt x="42671" y="2891028"/>
                </a:moveTo>
                <a:lnTo>
                  <a:pt x="42671" y="2836925"/>
                </a:lnTo>
                <a:lnTo>
                  <a:pt x="41147" y="2839973"/>
                </a:lnTo>
                <a:lnTo>
                  <a:pt x="38100" y="2841498"/>
                </a:lnTo>
                <a:lnTo>
                  <a:pt x="35051" y="2839973"/>
                </a:lnTo>
                <a:lnTo>
                  <a:pt x="33527" y="2836925"/>
                </a:lnTo>
                <a:lnTo>
                  <a:pt x="33527" y="2891027"/>
                </a:lnTo>
                <a:lnTo>
                  <a:pt x="38100" y="2900172"/>
                </a:lnTo>
                <a:lnTo>
                  <a:pt x="42671" y="2891028"/>
                </a:lnTo>
                <a:close/>
              </a:path>
            </a:pathLst>
          </a:custGeom>
          <a:solidFill>
            <a:srgbClr val="000000"/>
          </a:solidFill>
        </p:spPr>
        <p:txBody>
          <a:bodyPr wrap="square" lIns="0" tIns="0" rIns="0" bIns="0" rtlCol="0"/>
          <a:lstStyle/>
          <a:p>
            <a:endParaRPr sz="1604"/>
          </a:p>
        </p:txBody>
      </p:sp>
      <p:grpSp>
        <p:nvGrpSpPr>
          <p:cNvPr id="15" name="object 15"/>
          <p:cNvGrpSpPr/>
          <p:nvPr/>
        </p:nvGrpSpPr>
        <p:grpSpPr>
          <a:xfrm>
            <a:off x="412308" y="1743345"/>
            <a:ext cx="8395797" cy="5005003"/>
            <a:chOff x="411162" y="1735327"/>
            <a:chExt cx="8372475" cy="4991100"/>
          </a:xfrm>
        </p:grpSpPr>
        <p:sp>
          <p:nvSpPr>
            <p:cNvPr id="16" name="object 16"/>
            <p:cNvSpPr/>
            <p:nvPr/>
          </p:nvSpPr>
          <p:spPr>
            <a:xfrm>
              <a:off x="4935727" y="1735327"/>
              <a:ext cx="1833880" cy="2976880"/>
            </a:xfrm>
            <a:custGeom>
              <a:avLst/>
              <a:gdLst/>
              <a:ahLst/>
              <a:cxnLst/>
              <a:rect l="l" t="t" r="r" b="b"/>
              <a:pathLst>
                <a:path w="1833879" h="2976879">
                  <a:moveTo>
                    <a:pt x="1797645" y="2908984"/>
                  </a:moveTo>
                  <a:lnTo>
                    <a:pt x="8382" y="2285"/>
                  </a:lnTo>
                  <a:lnTo>
                    <a:pt x="5334" y="0"/>
                  </a:lnTo>
                  <a:lnTo>
                    <a:pt x="2286" y="761"/>
                  </a:lnTo>
                  <a:lnTo>
                    <a:pt x="0" y="3809"/>
                  </a:lnTo>
                  <a:lnTo>
                    <a:pt x="762" y="6857"/>
                  </a:lnTo>
                  <a:lnTo>
                    <a:pt x="1789514" y="2913959"/>
                  </a:lnTo>
                  <a:lnTo>
                    <a:pt x="1797645" y="2908984"/>
                  </a:lnTo>
                  <a:close/>
                </a:path>
                <a:path w="1833879" h="2976879">
                  <a:moveTo>
                    <a:pt x="1804415" y="2958388"/>
                  </a:moveTo>
                  <a:lnTo>
                    <a:pt x="1804415" y="2923793"/>
                  </a:lnTo>
                  <a:lnTo>
                    <a:pt x="1802892" y="2926079"/>
                  </a:lnTo>
                  <a:lnTo>
                    <a:pt x="1799082" y="2926842"/>
                  </a:lnTo>
                  <a:lnTo>
                    <a:pt x="1796034" y="2924555"/>
                  </a:lnTo>
                  <a:lnTo>
                    <a:pt x="1789514" y="2913959"/>
                  </a:lnTo>
                  <a:lnTo>
                    <a:pt x="1760982" y="2931413"/>
                  </a:lnTo>
                  <a:lnTo>
                    <a:pt x="1804415" y="2958388"/>
                  </a:lnTo>
                  <a:close/>
                </a:path>
                <a:path w="1833879" h="2976879">
                  <a:moveTo>
                    <a:pt x="1804415" y="2923793"/>
                  </a:moveTo>
                  <a:lnTo>
                    <a:pt x="1804415" y="2919983"/>
                  </a:lnTo>
                  <a:lnTo>
                    <a:pt x="1797645" y="2908984"/>
                  </a:lnTo>
                  <a:lnTo>
                    <a:pt x="1789514" y="2913959"/>
                  </a:lnTo>
                  <a:lnTo>
                    <a:pt x="1796034" y="2924555"/>
                  </a:lnTo>
                  <a:lnTo>
                    <a:pt x="1799082" y="2926842"/>
                  </a:lnTo>
                  <a:lnTo>
                    <a:pt x="1802892" y="2926079"/>
                  </a:lnTo>
                  <a:lnTo>
                    <a:pt x="1804415" y="2923793"/>
                  </a:lnTo>
                  <a:close/>
                </a:path>
                <a:path w="1833879" h="2976879">
                  <a:moveTo>
                    <a:pt x="1833372" y="2976371"/>
                  </a:moveTo>
                  <a:lnTo>
                    <a:pt x="1825752" y="2891789"/>
                  </a:lnTo>
                  <a:lnTo>
                    <a:pt x="1797645" y="2908984"/>
                  </a:lnTo>
                  <a:lnTo>
                    <a:pt x="1804415" y="2919983"/>
                  </a:lnTo>
                  <a:lnTo>
                    <a:pt x="1804415" y="2958388"/>
                  </a:lnTo>
                  <a:lnTo>
                    <a:pt x="1833372" y="2976371"/>
                  </a:lnTo>
                  <a:close/>
                </a:path>
              </a:pathLst>
            </a:custGeom>
            <a:solidFill>
              <a:srgbClr val="000000"/>
            </a:solidFill>
          </p:spPr>
          <p:txBody>
            <a:bodyPr wrap="square" lIns="0" tIns="0" rIns="0" bIns="0" rtlCol="0"/>
            <a:lstStyle/>
            <a:p>
              <a:endParaRPr sz="1604"/>
            </a:p>
          </p:txBody>
        </p:sp>
        <p:sp>
          <p:nvSpPr>
            <p:cNvPr id="17" name="object 17"/>
            <p:cNvSpPr/>
            <p:nvPr/>
          </p:nvSpPr>
          <p:spPr>
            <a:xfrm>
              <a:off x="444500" y="2425700"/>
              <a:ext cx="8305800" cy="4267200"/>
            </a:xfrm>
            <a:custGeom>
              <a:avLst/>
              <a:gdLst/>
              <a:ahLst/>
              <a:cxnLst/>
              <a:rect l="l" t="t" r="r" b="b"/>
              <a:pathLst>
                <a:path w="8305800" h="4267200">
                  <a:moveTo>
                    <a:pt x="0" y="0"/>
                  </a:moveTo>
                  <a:lnTo>
                    <a:pt x="0" y="4267200"/>
                  </a:lnTo>
                  <a:lnTo>
                    <a:pt x="8305800" y="4267200"/>
                  </a:lnTo>
                  <a:lnTo>
                    <a:pt x="8305800" y="0"/>
                  </a:lnTo>
                  <a:lnTo>
                    <a:pt x="0" y="0"/>
                  </a:lnTo>
                  <a:close/>
                </a:path>
              </a:pathLst>
            </a:custGeom>
            <a:ln w="66675">
              <a:solidFill>
                <a:srgbClr val="000000"/>
              </a:solidFill>
            </a:ln>
          </p:spPr>
          <p:txBody>
            <a:bodyPr wrap="square" lIns="0" tIns="0" rIns="0" bIns="0" rtlCol="0"/>
            <a:lstStyle/>
            <a:p>
              <a:endParaRPr sz="1604"/>
            </a:p>
          </p:txBody>
        </p:sp>
      </p:grpSp>
      <p:sp>
        <p:nvSpPr>
          <p:cNvPr id="18" name="object 18"/>
          <p:cNvSpPr txBox="1"/>
          <p:nvPr/>
        </p:nvSpPr>
        <p:spPr>
          <a:xfrm>
            <a:off x="445738" y="1900755"/>
            <a:ext cx="2215955" cy="322908"/>
          </a:xfrm>
          <a:prstGeom prst="rect">
            <a:avLst/>
          </a:prstGeom>
          <a:solidFill>
            <a:srgbClr val="BBE0E3"/>
          </a:solidFill>
          <a:ln w="9525">
            <a:solidFill>
              <a:srgbClr val="000000"/>
            </a:solidFill>
          </a:ln>
        </p:spPr>
        <p:txBody>
          <a:bodyPr vert="horz" wrap="square" lIns="0" tIns="43937" rIns="0" bIns="0" rtlCol="0">
            <a:spAutoFit/>
          </a:bodyPr>
          <a:lstStyle/>
          <a:p>
            <a:pPr marL="96790">
              <a:spcBef>
                <a:spcPts val="346"/>
              </a:spcBef>
            </a:pPr>
            <a:r>
              <a:rPr sz="1805" b="1" dirty="0">
                <a:latin typeface="Arial"/>
                <a:cs typeface="Arial"/>
              </a:rPr>
              <a:t>Output:</a:t>
            </a:r>
            <a:r>
              <a:rPr sz="1805" b="1" spc="-40" dirty="0">
                <a:latin typeface="Arial"/>
                <a:cs typeface="Arial"/>
              </a:rPr>
              <a:t> </a:t>
            </a:r>
            <a:r>
              <a:rPr sz="1805" b="1" dirty="0">
                <a:latin typeface="Arial"/>
                <a:cs typeface="Arial"/>
              </a:rPr>
              <a:t>M</a:t>
            </a:r>
            <a:r>
              <a:rPr sz="1805" b="1" spc="-35" dirty="0">
                <a:latin typeface="Arial"/>
                <a:cs typeface="Arial"/>
              </a:rPr>
              <a:t> </a:t>
            </a:r>
            <a:r>
              <a:rPr sz="1805" b="1" dirty="0">
                <a:latin typeface="Arial"/>
                <a:cs typeface="Arial"/>
              </a:rPr>
              <a:t>(Moves)</a:t>
            </a:r>
            <a:endParaRPr sz="1805">
              <a:latin typeface="Arial"/>
              <a:cs typeface="Arial"/>
            </a:endParaRPr>
          </a:p>
        </p:txBody>
      </p:sp>
      <p:sp>
        <p:nvSpPr>
          <p:cNvPr id="19" name="object 19"/>
          <p:cNvSpPr txBox="1"/>
          <p:nvPr/>
        </p:nvSpPr>
        <p:spPr>
          <a:xfrm>
            <a:off x="1209861" y="296098"/>
            <a:ext cx="2215955" cy="322908"/>
          </a:xfrm>
          <a:prstGeom prst="rect">
            <a:avLst/>
          </a:prstGeom>
          <a:solidFill>
            <a:srgbClr val="CCFFCC"/>
          </a:solidFill>
          <a:ln w="9525">
            <a:solidFill>
              <a:srgbClr val="000000"/>
            </a:solidFill>
          </a:ln>
        </p:spPr>
        <p:txBody>
          <a:bodyPr vert="horz" wrap="square" lIns="0" tIns="43937" rIns="0" bIns="0" rtlCol="0">
            <a:spAutoFit/>
          </a:bodyPr>
          <a:lstStyle/>
          <a:p>
            <a:pPr marL="96790">
              <a:spcBef>
                <a:spcPts val="346"/>
              </a:spcBef>
            </a:pPr>
            <a:r>
              <a:rPr sz="1805" b="1" dirty="0">
                <a:latin typeface="Arial"/>
                <a:cs typeface="Arial"/>
              </a:rPr>
              <a:t>Input:</a:t>
            </a:r>
            <a:r>
              <a:rPr sz="1805" b="1" spc="-35" dirty="0">
                <a:latin typeface="Arial"/>
                <a:cs typeface="Arial"/>
              </a:rPr>
              <a:t> </a:t>
            </a:r>
            <a:r>
              <a:rPr sz="1805" b="1" dirty="0">
                <a:latin typeface="Arial"/>
                <a:cs typeface="Arial"/>
              </a:rPr>
              <a:t>Board</a:t>
            </a:r>
            <a:r>
              <a:rPr sz="1805" b="1" spc="-30" dirty="0">
                <a:latin typeface="Arial"/>
                <a:cs typeface="Arial"/>
              </a:rPr>
              <a:t> </a:t>
            </a:r>
            <a:r>
              <a:rPr sz="1805" b="1" dirty="0">
                <a:latin typeface="Arial"/>
                <a:cs typeface="Arial"/>
              </a:rPr>
              <a:t>State</a:t>
            </a:r>
            <a:endParaRPr sz="1805">
              <a:latin typeface="Arial"/>
              <a:cs typeface="Arial"/>
            </a:endParaRPr>
          </a:p>
        </p:txBody>
      </p:sp>
      <mc:AlternateContent xmlns:mc="http://schemas.openxmlformats.org/markup-compatibility/2006" xmlns:p14="http://schemas.microsoft.com/office/powerpoint/2010/main">
        <mc:Choice Requires="p14">
          <p:contentPart p14:bwMode="auto" r:id="rId10">
            <p14:nvContentPartPr>
              <p14:cNvPr id="20" name="Ink 19"/>
              <p14:cNvContentPartPr/>
              <p14:nvPr/>
            </p14:nvContentPartPr>
            <p14:xfrm>
              <a:off x="928800" y="444600"/>
              <a:ext cx="5044320" cy="3342600"/>
            </p14:xfrm>
          </p:contentPart>
        </mc:Choice>
        <mc:Fallback xmlns="">
          <p:pic>
            <p:nvPicPr>
              <p:cNvPr id="20" name="Ink 19"/>
              <p:cNvPicPr/>
              <p:nvPr/>
            </p:nvPicPr>
            <p:blipFill>
              <a:blip r:embed="rId11"/>
              <a:stretch>
                <a:fillRect/>
              </a:stretch>
            </p:blipFill>
            <p:spPr>
              <a:xfrm>
                <a:off x="920520" y="435960"/>
                <a:ext cx="5063760" cy="3362040"/>
              </a:xfrm>
              <a:prstGeom prst="rect">
                <a:avLst/>
              </a:prstGeom>
            </p:spPr>
          </p:pic>
        </mc:Fallback>
      </mc:AlternateContent>
    </p:spTree>
    <p:extLst>
      <p:ext uri="{BB962C8B-B14F-4D97-AF65-F5344CB8AC3E}">
        <p14:creationId xmlns:p14="http://schemas.microsoft.com/office/powerpoint/2010/main" val="35695910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41880" y="438642"/>
            <a:ext cx="4261894" cy="769401"/>
          </a:xfrm>
          <a:prstGeom prst="rect">
            <a:avLst/>
          </a:prstGeo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sz="4400" b="1" dirty="0">
                <a:ea typeface="+mn-ea"/>
                <a:cs typeface="+mn-cs"/>
              </a:rPr>
              <a:t>Target Function</a:t>
            </a:r>
            <a:endParaRPr sz="4400" b="1">
              <a:ea typeface="+mn-ea"/>
              <a:cs typeface="+mn-cs"/>
            </a:endParaRPr>
          </a:p>
        </p:txBody>
      </p:sp>
      <p:sp>
        <p:nvSpPr>
          <p:cNvPr id="3" name="object 3"/>
          <p:cNvSpPr txBox="1"/>
          <p:nvPr/>
        </p:nvSpPr>
        <p:spPr>
          <a:xfrm>
            <a:off x="1897571" y="1900755"/>
            <a:ext cx="4966797" cy="1749890"/>
          </a:xfrm>
          <a:prstGeom prst="rect">
            <a:avLst/>
          </a:prstGeom>
          <a:solidFill>
            <a:srgbClr val="EFF7A7"/>
          </a:solidFill>
          <a:ln w="9525">
            <a:solidFill>
              <a:srgbClr val="000000"/>
            </a:solidFill>
          </a:ln>
        </p:spPr>
        <p:txBody>
          <a:bodyPr vert="horz" wrap="square" lIns="0" tIns="39480" rIns="0" bIns="0" rtlCol="0">
            <a:spAutoFit/>
          </a:bodyPr>
          <a:lstStyle/>
          <a:p>
            <a:pPr marL="96790">
              <a:spcBef>
                <a:spcPts val="311"/>
              </a:spcBef>
            </a:pPr>
            <a:r>
              <a:rPr sz="3209" i="1" spc="-10" dirty="0">
                <a:latin typeface="Arial"/>
                <a:cs typeface="Arial"/>
              </a:rPr>
              <a:t>Choose</a:t>
            </a:r>
            <a:r>
              <a:rPr sz="3209" i="1" spc="-30" dirty="0">
                <a:latin typeface="Arial"/>
                <a:cs typeface="Arial"/>
              </a:rPr>
              <a:t> </a:t>
            </a:r>
            <a:r>
              <a:rPr sz="3209" i="1" spc="-5" dirty="0">
                <a:latin typeface="Arial"/>
                <a:cs typeface="Arial"/>
              </a:rPr>
              <a:t>Move</a:t>
            </a:r>
            <a:r>
              <a:rPr sz="3209" spc="-5" dirty="0">
                <a:latin typeface="Arial MT"/>
                <a:cs typeface="Arial MT"/>
              </a:rPr>
              <a:t>:</a:t>
            </a:r>
            <a:r>
              <a:rPr sz="3209" spc="-15" dirty="0">
                <a:latin typeface="Arial MT"/>
                <a:cs typeface="Arial MT"/>
              </a:rPr>
              <a:t> </a:t>
            </a:r>
            <a:r>
              <a:rPr sz="3209" spc="-5" dirty="0">
                <a:latin typeface="Arial MT"/>
                <a:cs typeface="Arial MT"/>
              </a:rPr>
              <a:t>B</a:t>
            </a:r>
            <a:r>
              <a:rPr sz="3209" spc="-20" dirty="0">
                <a:latin typeface="Arial MT"/>
                <a:cs typeface="Arial MT"/>
              </a:rPr>
              <a:t> </a:t>
            </a:r>
            <a:r>
              <a:rPr sz="3209" spc="-5" dirty="0">
                <a:latin typeface="Arial MT"/>
                <a:cs typeface="Arial MT"/>
              </a:rPr>
              <a:t>→</a:t>
            </a:r>
            <a:r>
              <a:rPr sz="3209" spc="-20" dirty="0">
                <a:latin typeface="Arial MT"/>
                <a:cs typeface="Arial MT"/>
              </a:rPr>
              <a:t> </a:t>
            </a:r>
            <a:r>
              <a:rPr sz="3209" spc="-5" dirty="0">
                <a:latin typeface="Arial MT"/>
                <a:cs typeface="Arial MT"/>
              </a:rPr>
              <a:t>M</a:t>
            </a:r>
            <a:endParaRPr sz="3209">
              <a:latin typeface="Arial MT"/>
              <a:cs typeface="Arial MT"/>
            </a:endParaRPr>
          </a:p>
          <a:p>
            <a:pPr>
              <a:spcBef>
                <a:spcPts val="15"/>
              </a:spcBef>
            </a:pPr>
            <a:endParaRPr sz="4663">
              <a:latin typeface="Arial MT"/>
              <a:cs typeface="Arial MT"/>
            </a:endParaRPr>
          </a:p>
          <a:p>
            <a:pPr marL="96790"/>
            <a:r>
              <a:rPr sz="3209" spc="-5" dirty="0">
                <a:latin typeface="Arial MT"/>
                <a:cs typeface="Arial MT"/>
              </a:rPr>
              <a:t>M</a:t>
            </a:r>
            <a:r>
              <a:rPr sz="3209" spc="-10" dirty="0">
                <a:latin typeface="Arial MT"/>
                <a:cs typeface="Arial MT"/>
              </a:rPr>
              <a:t> </a:t>
            </a:r>
            <a:r>
              <a:rPr sz="3209" spc="-5" dirty="0">
                <a:latin typeface="Arial MT"/>
                <a:cs typeface="Arial MT"/>
              </a:rPr>
              <a:t>=</a:t>
            </a:r>
            <a:r>
              <a:rPr sz="3209" spc="-10" dirty="0">
                <a:latin typeface="Arial MT"/>
                <a:cs typeface="Arial MT"/>
              </a:rPr>
              <a:t> </a:t>
            </a:r>
            <a:r>
              <a:rPr sz="3209" i="1" spc="-10" dirty="0">
                <a:latin typeface="Arial"/>
                <a:cs typeface="Arial"/>
              </a:rPr>
              <a:t>Choose</a:t>
            </a:r>
            <a:r>
              <a:rPr sz="3209" i="1" spc="-15" dirty="0">
                <a:latin typeface="Arial"/>
                <a:cs typeface="Arial"/>
              </a:rPr>
              <a:t> </a:t>
            </a:r>
            <a:r>
              <a:rPr sz="3209" i="1" spc="-10" dirty="0">
                <a:latin typeface="Arial"/>
                <a:cs typeface="Arial"/>
              </a:rPr>
              <a:t>Move</a:t>
            </a:r>
            <a:r>
              <a:rPr sz="3209" i="1" spc="-15" dirty="0">
                <a:latin typeface="Arial"/>
                <a:cs typeface="Arial"/>
              </a:rPr>
              <a:t> </a:t>
            </a:r>
            <a:r>
              <a:rPr sz="3209" spc="-5" dirty="0">
                <a:latin typeface="Arial MT"/>
                <a:cs typeface="Arial MT"/>
              </a:rPr>
              <a:t>(B)</a:t>
            </a:r>
            <a:endParaRPr sz="3209">
              <a:latin typeface="Arial MT"/>
              <a:cs typeface="Arial MT"/>
            </a:endParaRPr>
          </a:p>
        </p:txBody>
      </p:sp>
      <p:sp>
        <p:nvSpPr>
          <p:cNvPr id="4" name="Rectangle 3"/>
          <p:cNvSpPr/>
          <p:nvPr/>
        </p:nvSpPr>
        <p:spPr>
          <a:xfrm>
            <a:off x="609600" y="4724400"/>
            <a:ext cx="8229600" cy="584775"/>
          </a:xfrm>
          <a:prstGeom prst="rect">
            <a:avLst/>
          </a:prstGeom>
        </p:spPr>
        <p:txBody>
          <a:bodyPr wrap="square">
            <a:spAutoFit/>
          </a:bodyPr>
          <a:lstStyle/>
          <a:p>
            <a:r>
              <a:rPr lang="en-US" sz="3200" b="1" i="1" dirty="0" err="1">
                <a:solidFill>
                  <a:srgbClr val="FF0000"/>
                </a:solidFill>
                <a:latin typeface="+mn-lt"/>
              </a:rPr>
              <a:t>ChooseMove</a:t>
            </a:r>
            <a:r>
              <a:rPr lang="en-US" sz="3200" b="1" dirty="0">
                <a:solidFill>
                  <a:srgbClr val="FF0000"/>
                </a:solidFill>
                <a:latin typeface="+mn-lt"/>
              </a:rPr>
              <a:t>, is difficult to learn directly. </a:t>
            </a: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631520" y="2788200"/>
              <a:ext cx="4773240" cy="2658600"/>
            </p14:xfrm>
          </p:contentPart>
        </mc:Choice>
        <mc:Fallback xmlns="">
          <p:pic>
            <p:nvPicPr>
              <p:cNvPr id="5" name="Ink 4"/>
              <p:cNvPicPr/>
              <p:nvPr/>
            </p:nvPicPr>
            <p:blipFill>
              <a:blip r:embed="rId3"/>
              <a:stretch>
                <a:fillRect/>
              </a:stretch>
            </p:blipFill>
            <p:spPr>
              <a:xfrm>
                <a:off x="1622160" y="2777040"/>
                <a:ext cx="4793400" cy="2678400"/>
              </a:xfrm>
              <a:prstGeom prst="rect">
                <a:avLst/>
              </a:prstGeom>
            </p:spPr>
          </p:pic>
        </mc:Fallback>
      </mc:AlternateContent>
    </p:spTree>
    <p:extLst>
      <p:ext uri="{BB962C8B-B14F-4D97-AF65-F5344CB8AC3E}">
        <p14:creationId xmlns:p14="http://schemas.microsoft.com/office/powerpoint/2010/main" val="252176075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164" y="438642"/>
            <a:ext cx="7313290" cy="769401"/>
          </a:xfrm>
          <a:prstGeom prst="rect">
            <a:avLst/>
          </a:prstGeo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sz="4400" b="1" dirty="0">
                <a:ea typeface="+mn-ea"/>
                <a:cs typeface="+mn-cs"/>
              </a:rPr>
              <a:t>Alternative Target Function</a:t>
            </a:r>
            <a:endParaRPr sz="4400" b="1">
              <a:ea typeface="+mn-ea"/>
              <a:cs typeface="+mn-cs"/>
            </a:endParaRPr>
          </a:p>
        </p:txBody>
      </p:sp>
      <p:sp>
        <p:nvSpPr>
          <p:cNvPr id="3" name="object 3"/>
          <p:cNvSpPr txBox="1"/>
          <p:nvPr/>
        </p:nvSpPr>
        <p:spPr>
          <a:xfrm>
            <a:off x="1897571" y="1900756"/>
            <a:ext cx="5883744" cy="2043864"/>
          </a:xfrm>
          <a:prstGeom prst="rect">
            <a:avLst/>
          </a:prstGeom>
          <a:solidFill>
            <a:srgbClr val="EFF7A7"/>
          </a:solidFill>
          <a:ln w="9525">
            <a:solidFill>
              <a:srgbClr val="000000"/>
            </a:solidFill>
          </a:ln>
        </p:spPr>
        <p:txBody>
          <a:bodyPr vert="horz" wrap="square" lIns="0" tIns="11462" rIns="0" bIns="0" rtlCol="0">
            <a:spAutoFit/>
          </a:bodyPr>
          <a:lstStyle/>
          <a:p>
            <a:pPr algn="ctr">
              <a:spcBef>
                <a:spcPts val="90"/>
              </a:spcBef>
            </a:pPr>
            <a:r>
              <a:rPr lang="en-US" sz="2407" i="1" dirty="0">
                <a:latin typeface="Arial"/>
                <a:cs typeface="Arial"/>
              </a:rPr>
              <a:t>V</a:t>
            </a:r>
            <a:r>
              <a:rPr sz="2407" i="1" spc="-25" dirty="0" smtClean="0">
                <a:latin typeface="Arial"/>
                <a:cs typeface="Arial"/>
              </a:rPr>
              <a:t> </a:t>
            </a:r>
            <a:r>
              <a:rPr sz="2407" dirty="0">
                <a:latin typeface="Arial MT"/>
                <a:cs typeface="Arial MT"/>
              </a:rPr>
              <a:t>:</a:t>
            </a:r>
            <a:r>
              <a:rPr sz="2407" spc="-30" dirty="0">
                <a:latin typeface="Arial MT"/>
                <a:cs typeface="Arial MT"/>
              </a:rPr>
              <a:t> </a:t>
            </a:r>
            <a:r>
              <a:rPr sz="2407" dirty="0">
                <a:latin typeface="Arial MT"/>
                <a:cs typeface="Arial MT"/>
              </a:rPr>
              <a:t>B</a:t>
            </a:r>
            <a:r>
              <a:rPr sz="2407" spc="-35" dirty="0">
                <a:latin typeface="Arial MT"/>
                <a:cs typeface="Arial MT"/>
              </a:rPr>
              <a:t> </a:t>
            </a:r>
            <a:r>
              <a:rPr sz="2407" dirty="0">
                <a:latin typeface="Arial MT"/>
                <a:cs typeface="Arial MT"/>
              </a:rPr>
              <a:t>→</a:t>
            </a:r>
            <a:r>
              <a:rPr sz="2407" spc="-25" dirty="0">
                <a:latin typeface="Arial MT"/>
                <a:cs typeface="Arial MT"/>
              </a:rPr>
              <a:t> </a:t>
            </a:r>
            <a:r>
              <a:rPr sz="2407" dirty="0">
                <a:latin typeface="Arial MT"/>
                <a:cs typeface="Arial MT"/>
              </a:rPr>
              <a:t>R</a:t>
            </a:r>
          </a:p>
          <a:p>
            <a:pPr>
              <a:spcBef>
                <a:spcPts val="50"/>
              </a:spcBef>
            </a:pPr>
            <a:endParaRPr sz="2958" dirty="0">
              <a:latin typeface="Arial MT"/>
              <a:cs typeface="Arial MT"/>
            </a:endParaRPr>
          </a:p>
          <a:p>
            <a:pPr marL="96790"/>
            <a:r>
              <a:rPr lang="en-US" sz="2407" dirty="0">
                <a:latin typeface="Arial MT"/>
                <a:cs typeface="Arial MT"/>
              </a:rPr>
              <a:t>V</a:t>
            </a:r>
            <a:r>
              <a:rPr sz="2407" spc="-20" dirty="0" smtClean="0">
                <a:latin typeface="Arial MT"/>
                <a:cs typeface="Arial MT"/>
              </a:rPr>
              <a:t> </a:t>
            </a:r>
            <a:r>
              <a:rPr sz="2407" spc="-5" dirty="0">
                <a:latin typeface="Arial MT"/>
                <a:cs typeface="Arial MT"/>
              </a:rPr>
              <a:t>is</a:t>
            </a:r>
            <a:r>
              <a:rPr sz="2407" spc="-25" dirty="0">
                <a:latin typeface="Arial MT"/>
                <a:cs typeface="Arial MT"/>
              </a:rPr>
              <a:t> </a:t>
            </a:r>
            <a:r>
              <a:rPr sz="2407" dirty="0">
                <a:latin typeface="Arial MT"/>
                <a:cs typeface="Arial MT"/>
              </a:rPr>
              <a:t>the</a:t>
            </a:r>
            <a:r>
              <a:rPr sz="2407" spc="-15" dirty="0">
                <a:latin typeface="Arial MT"/>
                <a:cs typeface="Arial MT"/>
              </a:rPr>
              <a:t> </a:t>
            </a:r>
            <a:r>
              <a:rPr sz="2407" dirty="0">
                <a:latin typeface="Arial MT"/>
                <a:cs typeface="Arial MT"/>
              </a:rPr>
              <a:t>target</a:t>
            </a:r>
            <a:r>
              <a:rPr sz="2407" spc="-20" dirty="0">
                <a:latin typeface="Arial MT"/>
                <a:cs typeface="Arial MT"/>
              </a:rPr>
              <a:t> </a:t>
            </a:r>
            <a:r>
              <a:rPr sz="2407" dirty="0">
                <a:latin typeface="Arial MT"/>
                <a:cs typeface="Arial MT"/>
              </a:rPr>
              <a:t>function,</a:t>
            </a:r>
          </a:p>
          <a:p>
            <a:pPr marL="96790">
              <a:spcBef>
                <a:spcPts val="281"/>
              </a:spcBef>
            </a:pPr>
            <a:r>
              <a:rPr sz="2407" dirty="0">
                <a:latin typeface="Arial MT"/>
                <a:cs typeface="Arial MT"/>
              </a:rPr>
              <a:t>Input</a:t>
            </a:r>
            <a:r>
              <a:rPr sz="2407" spc="-15" dirty="0">
                <a:latin typeface="Arial MT"/>
                <a:cs typeface="Arial MT"/>
              </a:rPr>
              <a:t> </a:t>
            </a:r>
            <a:r>
              <a:rPr sz="2407" dirty="0">
                <a:latin typeface="Arial MT"/>
                <a:cs typeface="Arial MT"/>
              </a:rPr>
              <a:t>B</a:t>
            </a:r>
            <a:r>
              <a:rPr sz="2407" spc="-10" dirty="0">
                <a:latin typeface="Arial MT"/>
                <a:cs typeface="Arial MT"/>
              </a:rPr>
              <a:t> </a:t>
            </a:r>
            <a:r>
              <a:rPr sz="2407" spc="-5" dirty="0">
                <a:latin typeface="Arial MT"/>
                <a:cs typeface="Arial MT"/>
              </a:rPr>
              <a:t>is</a:t>
            </a:r>
            <a:r>
              <a:rPr sz="2407" spc="-20" dirty="0">
                <a:latin typeface="Arial MT"/>
                <a:cs typeface="Arial MT"/>
              </a:rPr>
              <a:t> </a:t>
            </a:r>
            <a:r>
              <a:rPr sz="2407" dirty="0">
                <a:latin typeface="Arial MT"/>
                <a:cs typeface="Arial MT"/>
              </a:rPr>
              <a:t>the</a:t>
            </a:r>
            <a:r>
              <a:rPr sz="2407" spc="-10" dirty="0">
                <a:latin typeface="Arial MT"/>
                <a:cs typeface="Arial MT"/>
              </a:rPr>
              <a:t> </a:t>
            </a:r>
            <a:r>
              <a:rPr sz="2407" spc="-5" dirty="0">
                <a:latin typeface="Arial MT"/>
                <a:cs typeface="Arial MT"/>
              </a:rPr>
              <a:t>board</a:t>
            </a:r>
            <a:r>
              <a:rPr sz="2407" spc="-15" dirty="0">
                <a:latin typeface="Arial MT"/>
                <a:cs typeface="Arial MT"/>
              </a:rPr>
              <a:t> </a:t>
            </a:r>
            <a:r>
              <a:rPr sz="2407" spc="-5" dirty="0">
                <a:latin typeface="Arial MT"/>
                <a:cs typeface="Arial MT"/>
              </a:rPr>
              <a:t>state</a:t>
            </a:r>
            <a:r>
              <a:rPr sz="2407" spc="-15" dirty="0">
                <a:latin typeface="Arial MT"/>
                <a:cs typeface="Arial MT"/>
              </a:rPr>
              <a:t> </a:t>
            </a:r>
            <a:r>
              <a:rPr sz="2407" spc="-5" dirty="0">
                <a:latin typeface="Arial MT"/>
                <a:cs typeface="Arial MT"/>
              </a:rPr>
              <a:t>and</a:t>
            </a:r>
            <a:endParaRPr sz="2407" dirty="0">
              <a:latin typeface="Arial MT"/>
              <a:cs typeface="Arial MT"/>
            </a:endParaRPr>
          </a:p>
          <a:p>
            <a:pPr marL="96790">
              <a:spcBef>
                <a:spcPts val="286"/>
              </a:spcBef>
            </a:pPr>
            <a:r>
              <a:rPr sz="2407" dirty="0">
                <a:latin typeface="Arial MT"/>
                <a:cs typeface="Arial MT"/>
              </a:rPr>
              <a:t>Output</a:t>
            </a:r>
            <a:r>
              <a:rPr sz="2407" spc="-10" dirty="0">
                <a:latin typeface="Arial MT"/>
                <a:cs typeface="Arial MT"/>
              </a:rPr>
              <a:t> </a:t>
            </a:r>
            <a:r>
              <a:rPr sz="2407" dirty="0">
                <a:latin typeface="Arial MT"/>
                <a:cs typeface="Arial MT"/>
              </a:rPr>
              <a:t>R</a:t>
            </a:r>
            <a:r>
              <a:rPr sz="2407" spc="-10" dirty="0">
                <a:latin typeface="Arial MT"/>
                <a:cs typeface="Arial MT"/>
              </a:rPr>
              <a:t> </a:t>
            </a:r>
            <a:r>
              <a:rPr sz="2407" spc="-5" dirty="0">
                <a:latin typeface="Arial MT"/>
                <a:cs typeface="Arial MT"/>
              </a:rPr>
              <a:t>denotes</a:t>
            </a:r>
            <a:r>
              <a:rPr sz="2407" spc="-10" dirty="0">
                <a:latin typeface="Arial MT"/>
                <a:cs typeface="Arial MT"/>
              </a:rPr>
              <a:t> </a:t>
            </a:r>
            <a:r>
              <a:rPr sz="2407" dirty="0">
                <a:latin typeface="Arial MT"/>
                <a:cs typeface="Arial MT"/>
              </a:rPr>
              <a:t>a</a:t>
            </a:r>
            <a:r>
              <a:rPr sz="2407" spc="-10" dirty="0">
                <a:latin typeface="Arial MT"/>
                <a:cs typeface="Arial MT"/>
              </a:rPr>
              <a:t> </a:t>
            </a:r>
            <a:r>
              <a:rPr sz="2407" spc="-5" dirty="0">
                <a:latin typeface="Arial MT"/>
                <a:cs typeface="Arial MT"/>
              </a:rPr>
              <a:t>set</a:t>
            </a:r>
            <a:r>
              <a:rPr sz="2407" spc="-10" dirty="0">
                <a:latin typeface="Arial MT"/>
                <a:cs typeface="Arial MT"/>
              </a:rPr>
              <a:t> </a:t>
            </a:r>
            <a:r>
              <a:rPr sz="2407" spc="-5" dirty="0">
                <a:latin typeface="Arial MT"/>
                <a:cs typeface="Arial MT"/>
              </a:rPr>
              <a:t>of</a:t>
            </a:r>
            <a:r>
              <a:rPr sz="2407" spc="-10" dirty="0">
                <a:latin typeface="Arial MT"/>
                <a:cs typeface="Arial MT"/>
              </a:rPr>
              <a:t> </a:t>
            </a:r>
            <a:r>
              <a:rPr sz="2407" spc="-5" dirty="0">
                <a:latin typeface="Arial MT"/>
                <a:cs typeface="Arial MT"/>
              </a:rPr>
              <a:t>real</a:t>
            </a:r>
            <a:r>
              <a:rPr sz="2407" spc="-10" dirty="0">
                <a:latin typeface="Arial MT"/>
                <a:cs typeface="Arial MT"/>
              </a:rPr>
              <a:t> </a:t>
            </a:r>
            <a:r>
              <a:rPr sz="2407" spc="-5" dirty="0">
                <a:latin typeface="Arial MT"/>
                <a:cs typeface="Arial MT"/>
              </a:rPr>
              <a:t>number</a:t>
            </a:r>
            <a:endParaRPr sz="2407" dirty="0">
              <a:latin typeface="Arial MT"/>
              <a:cs typeface="Arial MT"/>
            </a:endParaRPr>
          </a:p>
        </p:txBody>
      </p:sp>
      <p:sp>
        <p:nvSpPr>
          <p:cNvPr id="4" name="Rectangle 3"/>
          <p:cNvSpPr/>
          <p:nvPr/>
        </p:nvSpPr>
        <p:spPr>
          <a:xfrm>
            <a:off x="266509" y="4267200"/>
            <a:ext cx="8610600" cy="2062103"/>
          </a:xfrm>
          <a:prstGeom prst="rect">
            <a:avLst/>
          </a:prstGeom>
        </p:spPr>
        <p:txBody>
          <a:bodyPr wrap="square">
            <a:spAutoFit/>
          </a:bodyPr>
          <a:lstStyle/>
          <a:p>
            <a:r>
              <a:rPr lang="en-US" sz="3200" b="1" i="1" dirty="0">
                <a:latin typeface="+mn-lt"/>
              </a:rPr>
              <a:t>An easier and related target function to learn is function </a:t>
            </a:r>
            <a:r>
              <a:rPr lang="en-US" sz="3200" b="1" i="1" dirty="0" smtClean="0">
                <a:solidFill>
                  <a:srgbClr val="FF0000"/>
                </a:solidFill>
                <a:latin typeface="+mn-lt"/>
              </a:rPr>
              <a:t>V</a:t>
            </a:r>
            <a:r>
              <a:rPr lang="en-US" sz="3200" b="1" i="1" dirty="0">
                <a:solidFill>
                  <a:srgbClr val="FF0000"/>
                </a:solidFill>
                <a:latin typeface="+mn-lt"/>
              </a:rPr>
              <a:t>: B --&gt; R, which assigns a numerical score to each board. The better the board positions B, the higher the score R.</a:t>
            </a: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4408200" y="1585800"/>
              <a:ext cx="1500480" cy="799200"/>
            </p14:xfrm>
          </p:contentPart>
        </mc:Choice>
        <mc:Fallback xmlns="">
          <p:pic>
            <p:nvPicPr>
              <p:cNvPr id="5" name="Ink 4"/>
              <p:cNvPicPr/>
              <p:nvPr/>
            </p:nvPicPr>
            <p:blipFill>
              <a:blip r:embed="rId3"/>
              <a:stretch>
                <a:fillRect/>
              </a:stretch>
            </p:blipFill>
            <p:spPr>
              <a:xfrm>
                <a:off x="4397040" y="1574280"/>
                <a:ext cx="1522800" cy="820440"/>
              </a:xfrm>
              <a:prstGeom prst="rect">
                <a:avLst/>
              </a:prstGeom>
            </p:spPr>
          </p:pic>
        </mc:Fallback>
      </mc:AlternateContent>
    </p:spTree>
    <p:extLst>
      <p:ext uri="{BB962C8B-B14F-4D97-AF65-F5344CB8AC3E}">
        <p14:creationId xmlns:p14="http://schemas.microsoft.com/office/powerpoint/2010/main" val="385885295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3549611" y="3184"/>
            <a:ext cx="1787196" cy="1821158"/>
          </a:xfrm>
          <a:prstGeom prst="rect">
            <a:avLst/>
          </a:prstGeom>
        </p:spPr>
      </p:pic>
      <p:pic>
        <p:nvPicPr>
          <p:cNvPr id="3" name="object 3"/>
          <p:cNvPicPr/>
          <p:nvPr/>
        </p:nvPicPr>
        <p:blipFill>
          <a:blip r:embed="rId4" cstate="print"/>
          <a:stretch>
            <a:fillRect/>
          </a:stretch>
        </p:blipFill>
        <p:spPr>
          <a:xfrm>
            <a:off x="687198" y="2664877"/>
            <a:ext cx="1729578" cy="1791102"/>
          </a:xfrm>
          <a:prstGeom prst="rect">
            <a:avLst/>
          </a:prstGeom>
        </p:spPr>
      </p:pic>
      <p:pic>
        <p:nvPicPr>
          <p:cNvPr id="4" name="object 4"/>
          <p:cNvPicPr/>
          <p:nvPr/>
        </p:nvPicPr>
        <p:blipFill>
          <a:blip r:embed="rId5" cstate="print"/>
          <a:stretch>
            <a:fillRect/>
          </a:stretch>
        </p:blipFill>
        <p:spPr>
          <a:xfrm>
            <a:off x="2618125" y="2664877"/>
            <a:ext cx="1728058" cy="1786518"/>
          </a:xfrm>
          <a:prstGeom prst="rect">
            <a:avLst/>
          </a:prstGeom>
        </p:spPr>
      </p:pic>
      <p:pic>
        <p:nvPicPr>
          <p:cNvPr id="5" name="object 5"/>
          <p:cNvPicPr/>
          <p:nvPr/>
        </p:nvPicPr>
        <p:blipFill>
          <a:blip r:embed="rId6" cstate="print"/>
          <a:stretch>
            <a:fillRect/>
          </a:stretch>
        </p:blipFill>
        <p:spPr>
          <a:xfrm>
            <a:off x="4632365" y="2664876"/>
            <a:ext cx="1702256" cy="1742964"/>
          </a:xfrm>
          <a:prstGeom prst="rect">
            <a:avLst/>
          </a:prstGeom>
        </p:spPr>
      </p:pic>
      <p:pic>
        <p:nvPicPr>
          <p:cNvPr id="6" name="object 6"/>
          <p:cNvPicPr/>
          <p:nvPr/>
        </p:nvPicPr>
        <p:blipFill>
          <a:blip r:embed="rId7" cstate="print"/>
          <a:stretch>
            <a:fillRect/>
          </a:stretch>
        </p:blipFill>
        <p:spPr>
          <a:xfrm>
            <a:off x="6635131" y="2664877"/>
            <a:ext cx="1763486" cy="1804857"/>
          </a:xfrm>
          <a:prstGeom prst="rect">
            <a:avLst/>
          </a:prstGeom>
        </p:spPr>
      </p:pic>
      <p:pic>
        <p:nvPicPr>
          <p:cNvPr id="7" name="object 7"/>
          <p:cNvPicPr/>
          <p:nvPr/>
        </p:nvPicPr>
        <p:blipFill>
          <a:blip r:embed="rId8" cstate="print"/>
          <a:stretch>
            <a:fillRect/>
          </a:stretch>
        </p:blipFill>
        <p:spPr>
          <a:xfrm>
            <a:off x="1251124" y="4804421"/>
            <a:ext cx="1720500" cy="1757482"/>
          </a:xfrm>
          <a:prstGeom prst="rect">
            <a:avLst/>
          </a:prstGeom>
        </p:spPr>
      </p:pic>
      <p:pic>
        <p:nvPicPr>
          <p:cNvPr id="8" name="object 8"/>
          <p:cNvPicPr/>
          <p:nvPr/>
        </p:nvPicPr>
        <p:blipFill>
          <a:blip r:embed="rId9" cstate="print"/>
          <a:stretch>
            <a:fillRect/>
          </a:stretch>
        </p:blipFill>
        <p:spPr>
          <a:xfrm>
            <a:off x="3543491" y="4810544"/>
            <a:ext cx="1707275" cy="1751358"/>
          </a:xfrm>
          <a:prstGeom prst="rect">
            <a:avLst/>
          </a:prstGeom>
        </p:spPr>
      </p:pic>
      <p:pic>
        <p:nvPicPr>
          <p:cNvPr id="9" name="object 9"/>
          <p:cNvPicPr/>
          <p:nvPr/>
        </p:nvPicPr>
        <p:blipFill>
          <a:blip r:embed="rId10" cstate="print"/>
          <a:stretch>
            <a:fillRect/>
          </a:stretch>
        </p:blipFill>
        <p:spPr>
          <a:xfrm>
            <a:off x="5994795" y="4728008"/>
            <a:ext cx="1711420" cy="1757481"/>
          </a:xfrm>
          <a:prstGeom prst="rect">
            <a:avLst/>
          </a:prstGeom>
        </p:spPr>
      </p:pic>
      <p:sp>
        <p:nvSpPr>
          <p:cNvPr id="10" name="object 10"/>
          <p:cNvSpPr/>
          <p:nvPr/>
        </p:nvSpPr>
        <p:spPr>
          <a:xfrm>
            <a:off x="1973983" y="1819757"/>
            <a:ext cx="1609752" cy="845629"/>
          </a:xfrm>
          <a:custGeom>
            <a:avLst/>
            <a:gdLst/>
            <a:ahLst/>
            <a:cxnLst/>
            <a:rect l="l" t="t" r="r" b="b"/>
            <a:pathLst>
              <a:path w="1605279" h="843280">
                <a:moveTo>
                  <a:pt x="65333" y="803356"/>
                </a:moveTo>
                <a:lnTo>
                  <a:pt x="49530" y="773429"/>
                </a:lnTo>
                <a:lnTo>
                  <a:pt x="0" y="842772"/>
                </a:lnTo>
                <a:lnTo>
                  <a:pt x="51816" y="841846"/>
                </a:lnTo>
                <a:lnTo>
                  <a:pt x="51816" y="811529"/>
                </a:lnTo>
                <a:lnTo>
                  <a:pt x="54101" y="809244"/>
                </a:lnTo>
                <a:lnTo>
                  <a:pt x="65333" y="803356"/>
                </a:lnTo>
                <a:close/>
              </a:path>
              <a:path w="1605279" h="843280">
                <a:moveTo>
                  <a:pt x="69794" y="811802"/>
                </a:moveTo>
                <a:lnTo>
                  <a:pt x="65333" y="803356"/>
                </a:lnTo>
                <a:lnTo>
                  <a:pt x="54101" y="809244"/>
                </a:lnTo>
                <a:lnTo>
                  <a:pt x="51816" y="811529"/>
                </a:lnTo>
                <a:lnTo>
                  <a:pt x="51816" y="815340"/>
                </a:lnTo>
                <a:lnTo>
                  <a:pt x="54863" y="817625"/>
                </a:lnTo>
                <a:lnTo>
                  <a:pt x="58674" y="817625"/>
                </a:lnTo>
                <a:lnTo>
                  <a:pt x="69794" y="811802"/>
                </a:lnTo>
                <a:close/>
              </a:path>
              <a:path w="1605279" h="843280">
                <a:moveTo>
                  <a:pt x="85343" y="841247"/>
                </a:moveTo>
                <a:lnTo>
                  <a:pt x="69794" y="811802"/>
                </a:lnTo>
                <a:lnTo>
                  <a:pt x="58674" y="817625"/>
                </a:lnTo>
                <a:lnTo>
                  <a:pt x="54863" y="817625"/>
                </a:lnTo>
                <a:lnTo>
                  <a:pt x="51816" y="815340"/>
                </a:lnTo>
                <a:lnTo>
                  <a:pt x="51816" y="841846"/>
                </a:lnTo>
                <a:lnTo>
                  <a:pt x="85343" y="841247"/>
                </a:lnTo>
                <a:close/>
              </a:path>
              <a:path w="1605279" h="843280">
                <a:moveTo>
                  <a:pt x="1604771" y="6095"/>
                </a:moveTo>
                <a:lnTo>
                  <a:pt x="1604771" y="2285"/>
                </a:lnTo>
                <a:lnTo>
                  <a:pt x="1601723" y="0"/>
                </a:lnTo>
                <a:lnTo>
                  <a:pt x="1597914" y="0"/>
                </a:lnTo>
                <a:lnTo>
                  <a:pt x="65333" y="803356"/>
                </a:lnTo>
                <a:lnTo>
                  <a:pt x="69794" y="811802"/>
                </a:lnTo>
                <a:lnTo>
                  <a:pt x="1602485" y="9143"/>
                </a:lnTo>
                <a:lnTo>
                  <a:pt x="1604771" y="6095"/>
                </a:lnTo>
                <a:close/>
              </a:path>
            </a:pathLst>
          </a:custGeom>
          <a:solidFill>
            <a:srgbClr val="000000"/>
          </a:solidFill>
        </p:spPr>
        <p:txBody>
          <a:bodyPr wrap="square" lIns="0" tIns="0" rIns="0" bIns="0" rtlCol="0"/>
          <a:lstStyle/>
          <a:p>
            <a:endParaRPr sz="1604"/>
          </a:p>
        </p:txBody>
      </p:sp>
      <p:sp>
        <p:nvSpPr>
          <p:cNvPr id="11" name="object 11"/>
          <p:cNvSpPr/>
          <p:nvPr/>
        </p:nvSpPr>
        <p:spPr>
          <a:xfrm>
            <a:off x="3655053" y="1819757"/>
            <a:ext cx="463568" cy="845629"/>
          </a:xfrm>
          <a:custGeom>
            <a:avLst/>
            <a:gdLst/>
            <a:ahLst/>
            <a:cxnLst/>
            <a:rect l="l" t="t" r="r" b="b"/>
            <a:pathLst>
              <a:path w="462279" h="843280">
                <a:moveTo>
                  <a:pt x="32204" y="773331"/>
                </a:moveTo>
                <a:lnTo>
                  <a:pt x="3047" y="757427"/>
                </a:lnTo>
                <a:lnTo>
                  <a:pt x="0" y="842771"/>
                </a:lnTo>
                <a:lnTo>
                  <a:pt x="25907" y="824749"/>
                </a:lnTo>
                <a:lnTo>
                  <a:pt x="25907" y="784859"/>
                </a:lnTo>
                <a:lnTo>
                  <a:pt x="32204" y="773331"/>
                </a:lnTo>
                <a:close/>
              </a:path>
              <a:path w="462279" h="843280">
                <a:moveTo>
                  <a:pt x="40578" y="777899"/>
                </a:moveTo>
                <a:lnTo>
                  <a:pt x="32204" y="773331"/>
                </a:lnTo>
                <a:lnTo>
                  <a:pt x="25907" y="784859"/>
                </a:lnTo>
                <a:lnTo>
                  <a:pt x="25907" y="788669"/>
                </a:lnTo>
                <a:lnTo>
                  <a:pt x="28194" y="790955"/>
                </a:lnTo>
                <a:lnTo>
                  <a:pt x="32003" y="791717"/>
                </a:lnTo>
                <a:lnTo>
                  <a:pt x="34290" y="789432"/>
                </a:lnTo>
                <a:lnTo>
                  <a:pt x="40578" y="777899"/>
                </a:lnTo>
                <a:close/>
              </a:path>
              <a:path w="462279" h="843280">
                <a:moveTo>
                  <a:pt x="70103" y="794003"/>
                </a:moveTo>
                <a:lnTo>
                  <a:pt x="40578" y="777899"/>
                </a:lnTo>
                <a:lnTo>
                  <a:pt x="34290" y="789432"/>
                </a:lnTo>
                <a:lnTo>
                  <a:pt x="32003" y="791717"/>
                </a:lnTo>
                <a:lnTo>
                  <a:pt x="28194" y="790955"/>
                </a:lnTo>
                <a:lnTo>
                  <a:pt x="25907" y="788669"/>
                </a:lnTo>
                <a:lnTo>
                  <a:pt x="25907" y="824749"/>
                </a:lnTo>
                <a:lnTo>
                  <a:pt x="70103" y="794003"/>
                </a:lnTo>
                <a:close/>
              </a:path>
              <a:path w="462279" h="843280">
                <a:moveTo>
                  <a:pt x="461771" y="3047"/>
                </a:moveTo>
                <a:lnTo>
                  <a:pt x="459485" y="761"/>
                </a:lnTo>
                <a:lnTo>
                  <a:pt x="455675" y="0"/>
                </a:lnTo>
                <a:lnTo>
                  <a:pt x="453390" y="2285"/>
                </a:lnTo>
                <a:lnTo>
                  <a:pt x="32204" y="773331"/>
                </a:lnTo>
                <a:lnTo>
                  <a:pt x="40578" y="777899"/>
                </a:lnTo>
                <a:lnTo>
                  <a:pt x="461010" y="6857"/>
                </a:lnTo>
                <a:lnTo>
                  <a:pt x="461771" y="3047"/>
                </a:lnTo>
                <a:close/>
              </a:path>
            </a:pathLst>
          </a:custGeom>
          <a:solidFill>
            <a:srgbClr val="000000"/>
          </a:solidFill>
        </p:spPr>
        <p:txBody>
          <a:bodyPr wrap="square" lIns="0" tIns="0" rIns="0" bIns="0" rtlCol="0"/>
          <a:lstStyle/>
          <a:p>
            <a:endParaRPr sz="1604"/>
          </a:p>
        </p:txBody>
      </p:sp>
      <p:sp>
        <p:nvSpPr>
          <p:cNvPr id="12" name="object 12"/>
          <p:cNvSpPr/>
          <p:nvPr/>
        </p:nvSpPr>
        <p:spPr>
          <a:xfrm>
            <a:off x="4643814" y="1819757"/>
            <a:ext cx="2526699" cy="850723"/>
          </a:xfrm>
          <a:custGeom>
            <a:avLst/>
            <a:gdLst/>
            <a:ahLst/>
            <a:cxnLst/>
            <a:rect l="l" t="t" r="r" b="b"/>
            <a:pathLst>
              <a:path w="2519679" h="848360">
                <a:moveTo>
                  <a:pt x="614184" y="842772"/>
                </a:moveTo>
                <a:lnTo>
                  <a:pt x="600456" y="758964"/>
                </a:lnTo>
                <a:lnTo>
                  <a:pt x="573379" y="778687"/>
                </a:lnTo>
                <a:lnTo>
                  <a:pt x="8394" y="1524"/>
                </a:lnTo>
                <a:lnTo>
                  <a:pt x="5346" y="0"/>
                </a:lnTo>
                <a:lnTo>
                  <a:pt x="1524" y="762"/>
                </a:lnTo>
                <a:lnTo>
                  <a:pt x="0" y="3810"/>
                </a:lnTo>
                <a:lnTo>
                  <a:pt x="774" y="7620"/>
                </a:lnTo>
                <a:lnTo>
                  <a:pt x="565861" y="784161"/>
                </a:lnTo>
                <a:lnTo>
                  <a:pt x="538746" y="803910"/>
                </a:lnTo>
                <a:lnTo>
                  <a:pt x="581406" y="825893"/>
                </a:lnTo>
                <a:lnTo>
                  <a:pt x="614184" y="842772"/>
                </a:lnTo>
                <a:close/>
              </a:path>
              <a:path w="2519679" h="848360">
                <a:moveTo>
                  <a:pt x="2519184" y="842772"/>
                </a:moveTo>
                <a:lnTo>
                  <a:pt x="2463558" y="778014"/>
                </a:lnTo>
                <a:lnTo>
                  <a:pt x="2450566" y="808647"/>
                </a:lnTo>
                <a:lnTo>
                  <a:pt x="539508" y="0"/>
                </a:lnTo>
                <a:lnTo>
                  <a:pt x="536460" y="0"/>
                </a:lnTo>
                <a:lnTo>
                  <a:pt x="533400" y="3048"/>
                </a:lnTo>
                <a:lnTo>
                  <a:pt x="533400" y="6096"/>
                </a:lnTo>
                <a:lnTo>
                  <a:pt x="536460" y="9144"/>
                </a:lnTo>
                <a:lnTo>
                  <a:pt x="2446972" y="817130"/>
                </a:lnTo>
                <a:lnTo>
                  <a:pt x="2433828" y="848106"/>
                </a:lnTo>
                <a:lnTo>
                  <a:pt x="2465070" y="846162"/>
                </a:lnTo>
                <a:lnTo>
                  <a:pt x="2519184" y="842772"/>
                </a:lnTo>
                <a:close/>
              </a:path>
            </a:pathLst>
          </a:custGeom>
          <a:solidFill>
            <a:srgbClr val="000000"/>
          </a:solidFill>
        </p:spPr>
        <p:txBody>
          <a:bodyPr wrap="square" lIns="0" tIns="0" rIns="0" bIns="0" rtlCol="0"/>
          <a:lstStyle/>
          <a:p>
            <a:endParaRPr sz="1604"/>
          </a:p>
        </p:txBody>
      </p:sp>
      <p:sp>
        <p:nvSpPr>
          <p:cNvPr id="13" name="object 13"/>
          <p:cNvSpPr/>
          <p:nvPr/>
        </p:nvSpPr>
        <p:spPr>
          <a:xfrm>
            <a:off x="2356045" y="1819757"/>
            <a:ext cx="1533339" cy="2985172"/>
          </a:xfrm>
          <a:custGeom>
            <a:avLst/>
            <a:gdLst/>
            <a:ahLst/>
            <a:cxnLst/>
            <a:rect l="l" t="t" r="r" b="b"/>
            <a:pathLst>
              <a:path w="1529079" h="2976879">
                <a:moveTo>
                  <a:pt x="30246" y="2906266"/>
                </a:moveTo>
                <a:lnTo>
                  <a:pt x="762" y="2891028"/>
                </a:lnTo>
                <a:lnTo>
                  <a:pt x="0" y="2976372"/>
                </a:lnTo>
                <a:lnTo>
                  <a:pt x="24383" y="2958490"/>
                </a:lnTo>
                <a:lnTo>
                  <a:pt x="24383" y="2917698"/>
                </a:lnTo>
                <a:lnTo>
                  <a:pt x="30246" y="2906266"/>
                </a:lnTo>
                <a:close/>
              </a:path>
              <a:path w="1529079" h="2976879">
                <a:moveTo>
                  <a:pt x="39327" y="2910960"/>
                </a:moveTo>
                <a:lnTo>
                  <a:pt x="30246" y="2906266"/>
                </a:lnTo>
                <a:lnTo>
                  <a:pt x="24383" y="2917698"/>
                </a:lnTo>
                <a:lnTo>
                  <a:pt x="24383" y="2921507"/>
                </a:lnTo>
                <a:lnTo>
                  <a:pt x="26670" y="2923793"/>
                </a:lnTo>
                <a:lnTo>
                  <a:pt x="30480" y="2924555"/>
                </a:lnTo>
                <a:lnTo>
                  <a:pt x="33527" y="2922269"/>
                </a:lnTo>
                <a:lnTo>
                  <a:pt x="39327" y="2910960"/>
                </a:lnTo>
                <a:close/>
              </a:path>
              <a:path w="1529079" h="2976879">
                <a:moveTo>
                  <a:pt x="68580" y="2926079"/>
                </a:moveTo>
                <a:lnTo>
                  <a:pt x="39327" y="2910960"/>
                </a:lnTo>
                <a:lnTo>
                  <a:pt x="33527" y="2922269"/>
                </a:lnTo>
                <a:lnTo>
                  <a:pt x="30480" y="2924555"/>
                </a:lnTo>
                <a:lnTo>
                  <a:pt x="26670" y="2923793"/>
                </a:lnTo>
                <a:lnTo>
                  <a:pt x="24383" y="2921507"/>
                </a:lnTo>
                <a:lnTo>
                  <a:pt x="24383" y="2958490"/>
                </a:lnTo>
                <a:lnTo>
                  <a:pt x="68580" y="2926079"/>
                </a:lnTo>
                <a:close/>
              </a:path>
              <a:path w="1529079" h="2976879">
                <a:moveTo>
                  <a:pt x="1528571" y="6857"/>
                </a:moveTo>
                <a:lnTo>
                  <a:pt x="1528571" y="3047"/>
                </a:lnTo>
                <a:lnTo>
                  <a:pt x="1526285" y="0"/>
                </a:lnTo>
                <a:lnTo>
                  <a:pt x="1522475" y="0"/>
                </a:lnTo>
                <a:lnTo>
                  <a:pt x="1519427" y="2285"/>
                </a:lnTo>
                <a:lnTo>
                  <a:pt x="30246" y="2906266"/>
                </a:lnTo>
                <a:lnTo>
                  <a:pt x="39327" y="2910960"/>
                </a:lnTo>
                <a:lnTo>
                  <a:pt x="1528571" y="6857"/>
                </a:lnTo>
                <a:close/>
              </a:path>
            </a:pathLst>
          </a:custGeom>
          <a:solidFill>
            <a:srgbClr val="000000"/>
          </a:solidFill>
        </p:spPr>
        <p:txBody>
          <a:bodyPr wrap="square" lIns="0" tIns="0" rIns="0" bIns="0" rtlCol="0"/>
          <a:lstStyle/>
          <a:p>
            <a:endParaRPr sz="1604"/>
          </a:p>
        </p:txBody>
      </p:sp>
      <p:sp>
        <p:nvSpPr>
          <p:cNvPr id="14" name="object 14"/>
          <p:cNvSpPr/>
          <p:nvPr/>
        </p:nvSpPr>
        <p:spPr>
          <a:xfrm>
            <a:off x="4380969" y="1819757"/>
            <a:ext cx="76412" cy="2908760"/>
          </a:xfrm>
          <a:custGeom>
            <a:avLst/>
            <a:gdLst/>
            <a:ahLst/>
            <a:cxnLst/>
            <a:rect l="l" t="t" r="r" b="b"/>
            <a:pathLst>
              <a:path w="76200" h="2900679">
                <a:moveTo>
                  <a:pt x="76200" y="2823972"/>
                </a:moveTo>
                <a:lnTo>
                  <a:pt x="0" y="2823972"/>
                </a:lnTo>
                <a:lnTo>
                  <a:pt x="33527" y="2891027"/>
                </a:lnTo>
                <a:lnTo>
                  <a:pt x="33527" y="2836925"/>
                </a:lnTo>
                <a:lnTo>
                  <a:pt x="35051" y="2839973"/>
                </a:lnTo>
                <a:lnTo>
                  <a:pt x="38100" y="2841498"/>
                </a:lnTo>
                <a:lnTo>
                  <a:pt x="41147" y="2839973"/>
                </a:lnTo>
                <a:lnTo>
                  <a:pt x="42671" y="2836925"/>
                </a:lnTo>
                <a:lnTo>
                  <a:pt x="42671" y="2891028"/>
                </a:lnTo>
                <a:lnTo>
                  <a:pt x="76200" y="2823972"/>
                </a:lnTo>
                <a:close/>
              </a:path>
              <a:path w="76200" h="2900679">
                <a:moveTo>
                  <a:pt x="42671" y="2823972"/>
                </a:moveTo>
                <a:lnTo>
                  <a:pt x="42671" y="4571"/>
                </a:lnTo>
                <a:lnTo>
                  <a:pt x="41147" y="1523"/>
                </a:lnTo>
                <a:lnTo>
                  <a:pt x="38100" y="0"/>
                </a:lnTo>
                <a:lnTo>
                  <a:pt x="35051" y="1523"/>
                </a:lnTo>
                <a:lnTo>
                  <a:pt x="33527" y="4571"/>
                </a:lnTo>
                <a:lnTo>
                  <a:pt x="33527" y="2823972"/>
                </a:lnTo>
                <a:lnTo>
                  <a:pt x="42671" y="2823972"/>
                </a:lnTo>
                <a:close/>
              </a:path>
              <a:path w="76200" h="2900679">
                <a:moveTo>
                  <a:pt x="42671" y="2891028"/>
                </a:moveTo>
                <a:lnTo>
                  <a:pt x="42671" y="2836925"/>
                </a:lnTo>
                <a:lnTo>
                  <a:pt x="41147" y="2839973"/>
                </a:lnTo>
                <a:lnTo>
                  <a:pt x="38100" y="2841498"/>
                </a:lnTo>
                <a:lnTo>
                  <a:pt x="35051" y="2839973"/>
                </a:lnTo>
                <a:lnTo>
                  <a:pt x="33527" y="2836925"/>
                </a:lnTo>
                <a:lnTo>
                  <a:pt x="33527" y="2891027"/>
                </a:lnTo>
                <a:lnTo>
                  <a:pt x="38100" y="2900172"/>
                </a:lnTo>
                <a:lnTo>
                  <a:pt x="42671" y="2891028"/>
                </a:lnTo>
                <a:close/>
              </a:path>
            </a:pathLst>
          </a:custGeom>
          <a:solidFill>
            <a:srgbClr val="000000"/>
          </a:solidFill>
        </p:spPr>
        <p:txBody>
          <a:bodyPr wrap="square" lIns="0" tIns="0" rIns="0" bIns="0" rtlCol="0"/>
          <a:lstStyle/>
          <a:p>
            <a:endParaRPr sz="1604"/>
          </a:p>
        </p:txBody>
      </p:sp>
      <p:sp>
        <p:nvSpPr>
          <p:cNvPr id="15" name="object 15"/>
          <p:cNvSpPr/>
          <p:nvPr/>
        </p:nvSpPr>
        <p:spPr>
          <a:xfrm>
            <a:off x="4949476" y="1743345"/>
            <a:ext cx="1838988" cy="2985172"/>
          </a:xfrm>
          <a:custGeom>
            <a:avLst/>
            <a:gdLst/>
            <a:ahLst/>
            <a:cxnLst/>
            <a:rect l="l" t="t" r="r" b="b"/>
            <a:pathLst>
              <a:path w="1833879" h="2976879">
                <a:moveTo>
                  <a:pt x="1797645" y="2908984"/>
                </a:moveTo>
                <a:lnTo>
                  <a:pt x="8382" y="2285"/>
                </a:lnTo>
                <a:lnTo>
                  <a:pt x="5334" y="0"/>
                </a:lnTo>
                <a:lnTo>
                  <a:pt x="2286" y="761"/>
                </a:lnTo>
                <a:lnTo>
                  <a:pt x="0" y="3809"/>
                </a:lnTo>
                <a:lnTo>
                  <a:pt x="762" y="6857"/>
                </a:lnTo>
                <a:lnTo>
                  <a:pt x="1789514" y="2913959"/>
                </a:lnTo>
                <a:lnTo>
                  <a:pt x="1797645" y="2908984"/>
                </a:lnTo>
                <a:close/>
              </a:path>
              <a:path w="1833879" h="2976879">
                <a:moveTo>
                  <a:pt x="1804415" y="2958388"/>
                </a:moveTo>
                <a:lnTo>
                  <a:pt x="1804415" y="2923793"/>
                </a:lnTo>
                <a:lnTo>
                  <a:pt x="1802892" y="2926079"/>
                </a:lnTo>
                <a:lnTo>
                  <a:pt x="1799082" y="2926842"/>
                </a:lnTo>
                <a:lnTo>
                  <a:pt x="1796034" y="2924555"/>
                </a:lnTo>
                <a:lnTo>
                  <a:pt x="1789514" y="2913959"/>
                </a:lnTo>
                <a:lnTo>
                  <a:pt x="1760982" y="2931413"/>
                </a:lnTo>
                <a:lnTo>
                  <a:pt x="1804415" y="2958388"/>
                </a:lnTo>
                <a:close/>
              </a:path>
              <a:path w="1833879" h="2976879">
                <a:moveTo>
                  <a:pt x="1804415" y="2923793"/>
                </a:moveTo>
                <a:lnTo>
                  <a:pt x="1804415" y="2919983"/>
                </a:lnTo>
                <a:lnTo>
                  <a:pt x="1797645" y="2908984"/>
                </a:lnTo>
                <a:lnTo>
                  <a:pt x="1789514" y="2913959"/>
                </a:lnTo>
                <a:lnTo>
                  <a:pt x="1796034" y="2924555"/>
                </a:lnTo>
                <a:lnTo>
                  <a:pt x="1799082" y="2926842"/>
                </a:lnTo>
                <a:lnTo>
                  <a:pt x="1802892" y="2926079"/>
                </a:lnTo>
                <a:lnTo>
                  <a:pt x="1804415" y="2923793"/>
                </a:lnTo>
                <a:close/>
              </a:path>
              <a:path w="1833879" h="2976879">
                <a:moveTo>
                  <a:pt x="1833372" y="2976371"/>
                </a:moveTo>
                <a:lnTo>
                  <a:pt x="1825752" y="2891789"/>
                </a:lnTo>
                <a:lnTo>
                  <a:pt x="1797645" y="2908984"/>
                </a:lnTo>
                <a:lnTo>
                  <a:pt x="1804415" y="2919983"/>
                </a:lnTo>
                <a:lnTo>
                  <a:pt x="1804415" y="2958388"/>
                </a:lnTo>
                <a:lnTo>
                  <a:pt x="1833372" y="2976371"/>
                </a:lnTo>
                <a:close/>
              </a:path>
            </a:pathLst>
          </a:custGeom>
          <a:solidFill>
            <a:srgbClr val="000000"/>
          </a:solidFill>
        </p:spPr>
        <p:txBody>
          <a:bodyPr wrap="square" lIns="0" tIns="0" rIns="0" bIns="0" rtlCol="0"/>
          <a:lstStyle/>
          <a:p>
            <a:endParaRPr sz="1604"/>
          </a:p>
        </p:txBody>
      </p:sp>
      <p:sp>
        <p:nvSpPr>
          <p:cNvPr id="16" name="object 16"/>
          <p:cNvSpPr/>
          <p:nvPr/>
        </p:nvSpPr>
        <p:spPr>
          <a:xfrm>
            <a:off x="445738" y="2435641"/>
            <a:ext cx="8328936" cy="4419175"/>
          </a:xfrm>
          <a:custGeom>
            <a:avLst/>
            <a:gdLst/>
            <a:ahLst/>
            <a:cxnLst/>
            <a:rect l="l" t="t" r="r" b="b"/>
            <a:pathLst>
              <a:path w="8305800" h="4406900">
                <a:moveTo>
                  <a:pt x="0" y="0"/>
                </a:moveTo>
                <a:lnTo>
                  <a:pt x="0" y="4406900"/>
                </a:lnTo>
              </a:path>
              <a:path w="8305800" h="4406900">
                <a:moveTo>
                  <a:pt x="8305800" y="4406900"/>
                </a:moveTo>
                <a:lnTo>
                  <a:pt x="8305800" y="0"/>
                </a:lnTo>
                <a:lnTo>
                  <a:pt x="0" y="0"/>
                </a:lnTo>
              </a:path>
            </a:pathLst>
          </a:custGeom>
          <a:ln w="66675">
            <a:solidFill>
              <a:srgbClr val="000000"/>
            </a:solidFill>
          </a:ln>
        </p:spPr>
        <p:txBody>
          <a:bodyPr wrap="square" lIns="0" tIns="0" rIns="0" bIns="0" rtlCol="0"/>
          <a:lstStyle/>
          <a:p>
            <a:endParaRPr sz="1604"/>
          </a:p>
        </p:txBody>
      </p:sp>
      <p:sp>
        <p:nvSpPr>
          <p:cNvPr id="17" name="object 17"/>
          <p:cNvSpPr txBox="1"/>
          <p:nvPr/>
        </p:nvSpPr>
        <p:spPr>
          <a:xfrm>
            <a:off x="445738" y="1900755"/>
            <a:ext cx="2215955" cy="322908"/>
          </a:xfrm>
          <a:prstGeom prst="rect">
            <a:avLst/>
          </a:prstGeom>
          <a:solidFill>
            <a:srgbClr val="BBE0E3"/>
          </a:solidFill>
          <a:ln w="9525">
            <a:solidFill>
              <a:srgbClr val="000000"/>
            </a:solidFill>
          </a:ln>
        </p:spPr>
        <p:txBody>
          <a:bodyPr vert="horz" wrap="square" lIns="0" tIns="43937" rIns="0" bIns="0" rtlCol="0">
            <a:spAutoFit/>
          </a:bodyPr>
          <a:lstStyle/>
          <a:p>
            <a:pPr marL="96790">
              <a:spcBef>
                <a:spcPts val="346"/>
              </a:spcBef>
            </a:pPr>
            <a:r>
              <a:rPr sz="1805" b="1" dirty="0">
                <a:latin typeface="Arial"/>
                <a:cs typeface="Arial"/>
              </a:rPr>
              <a:t>Output:</a:t>
            </a:r>
            <a:r>
              <a:rPr sz="1805" b="1" spc="-40" dirty="0">
                <a:latin typeface="Arial"/>
                <a:cs typeface="Arial"/>
              </a:rPr>
              <a:t> </a:t>
            </a:r>
            <a:r>
              <a:rPr sz="1805" b="1" dirty="0">
                <a:latin typeface="Arial"/>
                <a:cs typeface="Arial"/>
              </a:rPr>
              <a:t>M</a:t>
            </a:r>
            <a:r>
              <a:rPr sz="1805" b="1" spc="-35" dirty="0">
                <a:latin typeface="Arial"/>
                <a:cs typeface="Arial"/>
              </a:rPr>
              <a:t> </a:t>
            </a:r>
            <a:r>
              <a:rPr sz="1805" b="1" dirty="0">
                <a:latin typeface="Arial"/>
                <a:cs typeface="Arial"/>
              </a:rPr>
              <a:t>(Moves)</a:t>
            </a:r>
            <a:endParaRPr sz="1805">
              <a:latin typeface="Arial"/>
              <a:cs typeface="Arial"/>
            </a:endParaRPr>
          </a:p>
        </p:txBody>
      </p:sp>
      <p:sp>
        <p:nvSpPr>
          <p:cNvPr id="18" name="object 18"/>
          <p:cNvSpPr txBox="1"/>
          <p:nvPr/>
        </p:nvSpPr>
        <p:spPr>
          <a:xfrm>
            <a:off x="1209861" y="296098"/>
            <a:ext cx="2215955" cy="322908"/>
          </a:xfrm>
          <a:prstGeom prst="rect">
            <a:avLst/>
          </a:prstGeom>
          <a:solidFill>
            <a:srgbClr val="CCFFCC"/>
          </a:solidFill>
          <a:ln w="9525">
            <a:solidFill>
              <a:srgbClr val="000000"/>
            </a:solidFill>
          </a:ln>
        </p:spPr>
        <p:txBody>
          <a:bodyPr vert="horz" wrap="square" lIns="0" tIns="43937" rIns="0" bIns="0" rtlCol="0">
            <a:spAutoFit/>
          </a:bodyPr>
          <a:lstStyle/>
          <a:p>
            <a:pPr marL="96790">
              <a:spcBef>
                <a:spcPts val="346"/>
              </a:spcBef>
            </a:pPr>
            <a:r>
              <a:rPr sz="1805" b="1" dirty="0">
                <a:latin typeface="Arial"/>
                <a:cs typeface="Arial"/>
              </a:rPr>
              <a:t>Input:</a:t>
            </a:r>
            <a:r>
              <a:rPr sz="1805" b="1" spc="-35" dirty="0">
                <a:latin typeface="Arial"/>
                <a:cs typeface="Arial"/>
              </a:rPr>
              <a:t> </a:t>
            </a:r>
            <a:r>
              <a:rPr sz="1805" b="1" dirty="0">
                <a:latin typeface="Arial"/>
                <a:cs typeface="Arial"/>
              </a:rPr>
              <a:t>Board</a:t>
            </a:r>
            <a:r>
              <a:rPr sz="1805" b="1" spc="-30" dirty="0">
                <a:latin typeface="Arial"/>
                <a:cs typeface="Arial"/>
              </a:rPr>
              <a:t> </a:t>
            </a:r>
            <a:r>
              <a:rPr sz="1805" b="1" dirty="0">
                <a:latin typeface="Arial"/>
                <a:cs typeface="Arial"/>
              </a:rPr>
              <a:t>State</a:t>
            </a:r>
            <a:endParaRPr sz="1805">
              <a:latin typeface="Arial"/>
              <a:cs typeface="Arial"/>
            </a:endParaRPr>
          </a:p>
        </p:txBody>
      </p:sp>
      <p:sp>
        <p:nvSpPr>
          <p:cNvPr id="19" name="object 19"/>
          <p:cNvSpPr txBox="1"/>
          <p:nvPr/>
        </p:nvSpPr>
        <p:spPr>
          <a:xfrm>
            <a:off x="831108" y="4449357"/>
            <a:ext cx="681343" cy="300555"/>
          </a:xfrm>
          <a:prstGeom prst="rect">
            <a:avLst/>
          </a:prstGeom>
        </p:spPr>
        <p:txBody>
          <a:bodyPr vert="horz" wrap="square" lIns="0" tIns="12735" rIns="0" bIns="0" rtlCol="0">
            <a:spAutoFit/>
          </a:bodyPr>
          <a:lstStyle/>
          <a:p>
            <a:pPr marL="12736">
              <a:spcBef>
                <a:spcPts val="100"/>
              </a:spcBef>
            </a:pPr>
            <a:r>
              <a:rPr lang="en-US" sz="1805" b="1" dirty="0">
                <a:latin typeface="Arial"/>
                <a:cs typeface="Arial"/>
              </a:rPr>
              <a:t>V</a:t>
            </a:r>
            <a:r>
              <a:rPr sz="1805" b="1" spc="-50" dirty="0" smtClean="0">
                <a:latin typeface="Arial"/>
                <a:cs typeface="Arial"/>
              </a:rPr>
              <a:t> </a:t>
            </a:r>
            <a:r>
              <a:rPr sz="1805" b="1" dirty="0">
                <a:latin typeface="Arial"/>
                <a:cs typeface="Arial"/>
              </a:rPr>
              <a:t>=</a:t>
            </a:r>
            <a:r>
              <a:rPr sz="1805" b="1" spc="-50" dirty="0">
                <a:latin typeface="Arial"/>
                <a:cs typeface="Arial"/>
              </a:rPr>
              <a:t> </a:t>
            </a:r>
            <a:r>
              <a:rPr sz="1805" b="1" spc="-5" dirty="0">
                <a:latin typeface="Arial"/>
                <a:cs typeface="Arial"/>
              </a:rPr>
              <a:t>10</a:t>
            </a:r>
            <a:endParaRPr sz="1805" dirty="0">
              <a:latin typeface="Arial"/>
              <a:cs typeface="Arial"/>
            </a:endParaRPr>
          </a:p>
        </p:txBody>
      </p:sp>
      <p:sp>
        <p:nvSpPr>
          <p:cNvPr id="20" name="object 20"/>
          <p:cNvSpPr txBox="1"/>
          <p:nvPr/>
        </p:nvSpPr>
        <p:spPr>
          <a:xfrm>
            <a:off x="1671653" y="6526997"/>
            <a:ext cx="872373" cy="290628"/>
          </a:xfrm>
          <a:prstGeom prst="rect">
            <a:avLst/>
          </a:prstGeom>
        </p:spPr>
        <p:txBody>
          <a:bodyPr vert="horz" wrap="square" lIns="0" tIns="12735" rIns="0" bIns="0" rtlCol="0">
            <a:spAutoFit/>
          </a:bodyPr>
          <a:lstStyle/>
          <a:p>
            <a:pPr marL="12736">
              <a:spcBef>
                <a:spcPts val="100"/>
              </a:spcBef>
            </a:pPr>
            <a:r>
              <a:rPr lang="en-US" sz="1805" b="1" dirty="0" smtClean="0">
                <a:latin typeface="Arial"/>
                <a:cs typeface="Arial"/>
              </a:rPr>
              <a:t>V</a:t>
            </a:r>
            <a:r>
              <a:rPr sz="1805" b="1" spc="-50" dirty="0" smtClean="0">
                <a:latin typeface="Arial"/>
                <a:cs typeface="Arial"/>
              </a:rPr>
              <a:t> </a:t>
            </a:r>
            <a:r>
              <a:rPr sz="1805" b="1" dirty="0">
                <a:latin typeface="Arial"/>
                <a:cs typeface="Arial"/>
              </a:rPr>
              <a:t>=</a:t>
            </a:r>
            <a:r>
              <a:rPr sz="1805" b="1" spc="-50" dirty="0">
                <a:latin typeface="Arial"/>
                <a:cs typeface="Arial"/>
              </a:rPr>
              <a:t> </a:t>
            </a:r>
            <a:r>
              <a:rPr sz="1805" b="1" spc="-5" dirty="0">
                <a:latin typeface="Arial"/>
                <a:cs typeface="Arial"/>
              </a:rPr>
              <a:t>10.8</a:t>
            </a:r>
            <a:endParaRPr sz="1805" dirty="0">
              <a:latin typeface="Arial"/>
              <a:cs typeface="Arial"/>
            </a:endParaRPr>
          </a:p>
        </p:txBody>
      </p:sp>
      <p:sp>
        <p:nvSpPr>
          <p:cNvPr id="21" name="object 21"/>
          <p:cNvSpPr txBox="1"/>
          <p:nvPr/>
        </p:nvSpPr>
        <p:spPr>
          <a:xfrm>
            <a:off x="4957371" y="4387461"/>
            <a:ext cx="872373" cy="300555"/>
          </a:xfrm>
          <a:prstGeom prst="rect">
            <a:avLst/>
          </a:prstGeom>
        </p:spPr>
        <p:txBody>
          <a:bodyPr vert="horz" wrap="square" lIns="0" tIns="12735" rIns="0" bIns="0" rtlCol="0">
            <a:spAutoFit/>
          </a:bodyPr>
          <a:lstStyle/>
          <a:p>
            <a:pPr marL="12736">
              <a:spcBef>
                <a:spcPts val="100"/>
              </a:spcBef>
            </a:pPr>
            <a:r>
              <a:rPr lang="en-US" sz="1805" b="1" dirty="0">
                <a:latin typeface="Arial"/>
                <a:cs typeface="Arial"/>
              </a:rPr>
              <a:t>V</a:t>
            </a:r>
            <a:r>
              <a:rPr sz="1805" b="1" spc="-50" dirty="0" smtClean="0">
                <a:latin typeface="Arial"/>
                <a:cs typeface="Arial"/>
              </a:rPr>
              <a:t> </a:t>
            </a:r>
            <a:r>
              <a:rPr sz="1805" b="1" dirty="0">
                <a:latin typeface="Arial"/>
                <a:cs typeface="Arial"/>
              </a:rPr>
              <a:t>=</a:t>
            </a:r>
            <a:r>
              <a:rPr sz="1805" b="1" spc="-50" dirty="0">
                <a:latin typeface="Arial"/>
                <a:cs typeface="Arial"/>
              </a:rPr>
              <a:t> </a:t>
            </a:r>
            <a:r>
              <a:rPr sz="1805" b="1" spc="-5" dirty="0">
                <a:latin typeface="Arial"/>
                <a:cs typeface="Arial"/>
              </a:rPr>
              <a:t>14.3</a:t>
            </a:r>
            <a:endParaRPr sz="1805" dirty="0">
              <a:latin typeface="Arial"/>
              <a:cs typeface="Arial"/>
            </a:endParaRPr>
          </a:p>
        </p:txBody>
      </p:sp>
      <p:sp>
        <p:nvSpPr>
          <p:cNvPr id="22" name="object 22"/>
          <p:cNvSpPr txBox="1"/>
          <p:nvPr/>
        </p:nvSpPr>
        <p:spPr>
          <a:xfrm>
            <a:off x="3047073" y="4449357"/>
            <a:ext cx="744383" cy="290628"/>
          </a:xfrm>
          <a:prstGeom prst="rect">
            <a:avLst/>
          </a:prstGeom>
        </p:spPr>
        <p:txBody>
          <a:bodyPr vert="horz" wrap="square" lIns="0" tIns="12735" rIns="0" bIns="0" rtlCol="0">
            <a:spAutoFit/>
          </a:bodyPr>
          <a:lstStyle/>
          <a:p>
            <a:pPr marL="12736">
              <a:spcBef>
                <a:spcPts val="100"/>
              </a:spcBef>
            </a:pPr>
            <a:r>
              <a:rPr lang="en-US" sz="1805" b="1" dirty="0">
                <a:latin typeface="Arial"/>
                <a:cs typeface="Arial"/>
              </a:rPr>
              <a:t>V</a:t>
            </a:r>
            <a:r>
              <a:rPr sz="1805" b="1" dirty="0" smtClean="0">
                <a:latin typeface="Arial"/>
                <a:cs typeface="Arial"/>
              </a:rPr>
              <a:t>=</a:t>
            </a:r>
            <a:r>
              <a:rPr sz="1805" b="1" spc="-50" dirty="0" smtClean="0">
                <a:latin typeface="Arial"/>
                <a:cs typeface="Arial"/>
              </a:rPr>
              <a:t> </a:t>
            </a:r>
            <a:r>
              <a:rPr sz="1805" b="1" spc="-5" dirty="0">
                <a:latin typeface="Arial"/>
                <a:cs typeface="Arial"/>
              </a:rPr>
              <a:t>7.7</a:t>
            </a:r>
            <a:endParaRPr sz="1805" dirty="0">
              <a:latin typeface="Arial"/>
              <a:cs typeface="Arial"/>
            </a:endParaRPr>
          </a:p>
        </p:txBody>
      </p:sp>
      <p:sp>
        <p:nvSpPr>
          <p:cNvPr id="23" name="object 23"/>
          <p:cNvSpPr txBox="1"/>
          <p:nvPr/>
        </p:nvSpPr>
        <p:spPr>
          <a:xfrm>
            <a:off x="7097015" y="4449357"/>
            <a:ext cx="680706" cy="300555"/>
          </a:xfrm>
          <a:prstGeom prst="rect">
            <a:avLst/>
          </a:prstGeom>
        </p:spPr>
        <p:txBody>
          <a:bodyPr vert="horz" wrap="square" lIns="0" tIns="12735" rIns="0" bIns="0" rtlCol="0">
            <a:spAutoFit/>
          </a:bodyPr>
          <a:lstStyle/>
          <a:p>
            <a:pPr marL="12736">
              <a:spcBef>
                <a:spcPts val="100"/>
              </a:spcBef>
            </a:pPr>
            <a:r>
              <a:rPr lang="en-US" sz="1805" b="1" dirty="0">
                <a:latin typeface="Arial"/>
                <a:cs typeface="Arial"/>
              </a:rPr>
              <a:t>V</a:t>
            </a:r>
            <a:r>
              <a:rPr sz="1805" b="1" spc="-50" dirty="0" smtClean="0">
                <a:latin typeface="Arial"/>
                <a:cs typeface="Arial"/>
              </a:rPr>
              <a:t> </a:t>
            </a:r>
            <a:r>
              <a:rPr sz="1805" b="1" dirty="0">
                <a:latin typeface="Arial"/>
                <a:cs typeface="Arial"/>
              </a:rPr>
              <a:t>=</a:t>
            </a:r>
            <a:r>
              <a:rPr sz="1805" b="1" spc="-50" dirty="0">
                <a:latin typeface="Arial"/>
                <a:cs typeface="Arial"/>
              </a:rPr>
              <a:t> </a:t>
            </a:r>
            <a:r>
              <a:rPr sz="1805" b="1" spc="-5" dirty="0">
                <a:latin typeface="Arial"/>
                <a:cs typeface="Arial"/>
              </a:rPr>
              <a:t>10</a:t>
            </a:r>
            <a:endParaRPr sz="1805" dirty="0">
              <a:latin typeface="Arial"/>
              <a:cs typeface="Arial"/>
            </a:endParaRPr>
          </a:p>
        </p:txBody>
      </p:sp>
      <p:sp>
        <p:nvSpPr>
          <p:cNvPr id="24" name="object 24"/>
          <p:cNvSpPr txBox="1"/>
          <p:nvPr/>
        </p:nvSpPr>
        <p:spPr>
          <a:xfrm>
            <a:off x="3887616" y="6526997"/>
            <a:ext cx="744383" cy="300555"/>
          </a:xfrm>
          <a:prstGeom prst="rect">
            <a:avLst/>
          </a:prstGeom>
        </p:spPr>
        <p:txBody>
          <a:bodyPr vert="horz" wrap="square" lIns="0" tIns="12735" rIns="0" bIns="0" rtlCol="0">
            <a:spAutoFit/>
          </a:bodyPr>
          <a:lstStyle/>
          <a:p>
            <a:pPr marL="12736">
              <a:spcBef>
                <a:spcPts val="100"/>
              </a:spcBef>
            </a:pPr>
            <a:r>
              <a:rPr lang="en-US" sz="1805" b="1" dirty="0">
                <a:latin typeface="Arial"/>
                <a:cs typeface="Arial"/>
              </a:rPr>
              <a:t>V</a:t>
            </a:r>
            <a:r>
              <a:rPr sz="1805" b="1" spc="-50" dirty="0" smtClean="0">
                <a:latin typeface="Arial"/>
                <a:cs typeface="Arial"/>
              </a:rPr>
              <a:t> </a:t>
            </a:r>
            <a:r>
              <a:rPr sz="1805" b="1" dirty="0">
                <a:latin typeface="Arial"/>
                <a:cs typeface="Arial"/>
              </a:rPr>
              <a:t>=</a:t>
            </a:r>
            <a:r>
              <a:rPr sz="1805" b="1" spc="-50" dirty="0">
                <a:latin typeface="Arial"/>
                <a:cs typeface="Arial"/>
              </a:rPr>
              <a:t> </a:t>
            </a:r>
            <a:r>
              <a:rPr sz="1805" b="1" spc="-5" dirty="0">
                <a:latin typeface="Arial"/>
                <a:cs typeface="Arial"/>
              </a:rPr>
              <a:t>6.3</a:t>
            </a:r>
            <a:endParaRPr sz="1805" dirty="0">
              <a:latin typeface="Arial"/>
              <a:cs typeface="Arial"/>
            </a:endParaRPr>
          </a:p>
        </p:txBody>
      </p:sp>
      <p:sp>
        <p:nvSpPr>
          <p:cNvPr id="25" name="object 25"/>
          <p:cNvSpPr txBox="1"/>
          <p:nvPr/>
        </p:nvSpPr>
        <p:spPr>
          <a:xfrm>
            <a:off x="6485609" y="6526997"/>
            <a:ext cx="744383" cy="300555"/>
          </a:xfrm>
          <a:prstGeom prst="rect">
            <a:avLst/>
          </a:prstGeom>
        </p:spPr>
        <p:txBody>
          <a:bodyPr vert="horz" wrap="square" lIns="0" tIns="12735" rIns="0" bIns="0" rtlCol="0">
            <a:spAutoFit/>
          </a:bodyPr>
          <a:lstStyle/>
          <a:p>
            <a:pPr marL="12736">
              <a:spcBef>
                <a:spcPts val="100"/>
              </a:spcBef>
            </a:pPr>
            <a:r>
              <a:rPr lang="en-US" sz="1805" b="1" dirty="0">
                <a:latin typeface="Arial"/>
                <a:cs typeface="Arial"/>
              </a:rPr>
              <a:t>V</a:t>
            </a:r>
            <a:r>
              <a:rPr sz="1805" b="1" spc="-50" dirty="0" smtClean="0">
                <a:latin typeface="Arial"/>
                <a:cs typeface="Arial"/>
              </a:rPr>
              <a:t> </a:t>
            </a:r>
            <a:r>
              <a:rPr sz="1805" b="1" dirty="0">
                <a:latin typeface="Arial"/>
                <a:cs typeface="Arial"/>
              </a:rPr>
              <a:t>=</a:t>
            </a:r>
            <a:r>
              <a:rPr sz="1805" b="1" spc="-50" dirty="0">
                <a:latin typeface="Arial"/>
                <a:cs typeface="Arial"/>
              </a:rPr>
              <a:t> </a:t>
            </a:r>
            <a:r>
              <a:rPr sz="1805" b="1" spc="-5" dirty="0">
                <a:latin typeface="Arial"/>
                <a:cs typeface="Arial"/>
              </a:rPr>
              <a:t>9.4</a:t>
            </a:r>
            <a:endParaRPr sz="1805" dirty="0">
              <a:latin typeface="Arial"/>
              <a:cs typeface="Arial"/>
            </a:endParaRPr>
          </a:p>
        </p:txBody>
      </p:sp>
      <mc:AlternateContent xmlns:mc="http://schemas.openxmlformats.org/markup-compatibility/2006" xmlns:p14="http://schemas.microsoft.com/office/powerpoint/2010/main">
        <mc:Choice Requires="p14">
          <p:contentPart p14:bwMode="auto" r:id="rId11">
            <p14:nvContentPartPr>
              <p14:cNvPr id="26" name="Ink 25"/>
              <p14:cNvContentPartPr/>
              <p14:nvPr/>
            </p14:nvContentPartPr>
            <p14:xfrm>
              <a:off x="611640" y="978840"/>
              <a:ext cx="7295760" cy="3856320"/>
            </p14:xfrm>
          </p:contentPart>
        </mc:Choice>
        <mc:Fallback xmlns="">
          <p:pic>
            <p:nvPicPr>
              <p:cNvPr id="26" name="Ink 25"/>
              <p:cNvPicPr/>
              <p:nvPr/>
            </p:nvPicPr>
            <p:blipFill>
              <a:blip r:embed="rId12"/>
              <a:stretch>
                <a:fillRect/>
              </a:stretch>
            </p:blipFill>
            <p:spPr>
              <a:xfrm>
                <a:off x="600480" y="966240"/>
                <a:ext cx="7318800" cy="3880800"/>
              </a:xfrm>
              <a:prstGeom prst="rect">
                <a:avLst/>
              </a:prstGeom>
            </p:spPr>
          </p:pic>
        </mc:Fallback>
      </mc:AlternateContent>
    </p:spTree>
    <p:extLst>
      <p:ext uri="{BB962C8B-B14F-4D97-AF65-F5344CB8AC3E}">
        <p14:creationId xmlns:p14="http://schemas.microsoft.com/office/powerpoint/2010/main" val="2855980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0" y="520337"/>
            <a:ext cx="9144000" cy="762000"/>
          </a:xfr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lang="en-US" sz="4400" b="1" dirty="0">
                <a:ea typeface="+mn-ea"/>
                <a:cs typeface="+mn-cs"/>
              </a:rPr>
              <a:t>Choosing the Target Function</a:t>
            </a:r>
          </a:p>
        </p:txBody>
      </p:sp>
      <p:sp>
        <p:nvSpPr>
          <p:cNvPr id="20483" name="Rectangle 3"/>
          <p:cNvSpPr>
            <a:spLocks noGrp="1" noChangeArrowheads="1"/>
          </p:cNvSpPr>
          <p:nvPr>
            <p:ph idx="1"/>
          </p:nvPr>
        </p:nvSpPr>
        <p:spPr>
          <a:xfrm>
            <a:off x="228600" y="1524000"/>
            <a:ext cx="8686800" cy="4191000"/>
          </a:xfrm>
        </p:spPr>
        <p:txBody>
          <a:bodyPr>
            <a:noAutofit/>
          </a:bodyPr>
          <a:lstStyle/>
          <a:p>
            <a:r>
              <a:rPr lang="en-IN" sz="2800" dirty="0"/>
              <a:t>Let us therefore define the target value </a:t>
            </a:r>
            <a:r>
              <a:rPr lang="en-IN" sz="2800" b="1" i="1" dirty="0"/>
              <a:t>V(b)</a:t>
            </a:r>
            <a:r>
              <a:rPr lang="en-IN" sz="2800" dirty="0"/>
              <a:t> for an arbitrary board state </a:t>
            </a:r>
            <a:r>
              <a:rPr lang="en-IN" sz="2800" b="1" i="1" dirty="0"/>
              <a:t>b</a:t>
            </a:r>
            <a:r>
              <a:rPr lang="en-IN" sz="2800" dirty="0"/>
              <a:t> in </a:t>
            </a:r>
            <a:r>
              <a:rPr lang="en-IN" sz="2800" b="1" i="1" dirty="0"/>
              <a:t>B</a:t>
            </a:r>
            <a:r>
              <a:rPr lang="en-IN" sz="2800" dirty="0"/>
              <a:t>, as follows:</a:t>
            </a:r>
          </a:p>
          <a:p>
            <a:pPr marL="914400" lvl="1" indent="-514350">
              <a:buFont typeface="+mj-lt"/>
              <a:buAutoNum type="arabicPeriod"/>
            </a:pPr>
            <a:r>
              <a:rPr lang="en-IN" sz="2600" dirty="0"/>
              <a:t>If </a:t>
            </a:r>
            <a:r>
              <a:rPr lang="en-IN" sz="2600" b="1" i="1" dirty="0"/>
              <a:t>b</a:t>
            </a:r>
            <a:r>
              <a:rPr lang="en-IN" sz="2600" dirty="0"/>
              <a:t> is a final board state that is won, then </a:t>
            </a:r>
            <a:r>
              <a:rPr lang="en-IN" sz="2600" b="1" i="1" dirty="0"/>
              <a:t>V(b) = 100</a:t>
            </a:r>
          </a:p>
          <a:p>
            <a:pPr marL="914400" lvl="1" indent="-514350">
              <a:buFont typeface="+mj-lt"/>
              <a:buAutoNum type="arabicPeriod"/>
            </a:pPr>
            <a:r>
              <a:rPr lang="en-IN" sz="2600" dirty="0"/>
              <a:t>If </a:t>
            </a:r>
            <a:r>
              <a:rPr lang="en-IN" sz="2600" b="1" i="1" dirty="0"/>
              <a:t>b</a:t>
            </a:r>
            <a:r>
              <a:rPr lang="en-IN" sz="2600" dirty="0"/>
              <a:t> is a final board state that is lost, then </a:t>
            </a:r>
            <a:r>
              <a:rPr lang="en-IN" sz="2600" b="1" i="1" dirty="0"/>
              <a:t>V(b) = -100</a:t>
            </a:r>
          </a:p>
          <a:p>
            <a:pPr marL="914400" lvl="1" indent="-514350">
              <a:buFont typeface="+mj-lt"/>
              <a:buAutoNum type="arabicPeriod"/>
            </a:pPr>
            <a:r>
              <a:rPr lang="en-IN" sz="2600" dirty="0"/>
              <a:t>If </a:t>
            </a:r>
            <a:r>
              <a:rPr lang="en-IN" sz="2600" b="1" i="1" dirty="0"/>
              <a:t>b</a:t>
            </a:r>
            <a:r>
              <a:rPr lang="en-IN" sz="2600" dirty="0"/>
              <a:t> is a final board state that is draw, then </a:t>
            </a:r>
            <a:r>
              <a:rPr lang="en-IN" sz="2600" b="1" i="1" dirty="0"/>
              <a:t>V(b) = 0</a:t>
            </a:r>
          </a:p>
          <a:p>
            <a:pPr marL="914400" lvl="1" indent="-514350">
              <a:buFont typeface="+mj-lt"/>
              <a:buAutoNum type="arabicPeriod"/>
            </a:pPr>
            <a:r>
              <a:rPr lang="en-IN" sz="2600" dirty="0"/>
              <a:t>If </a:t>
            </a:r>
            <a:r>
              <a:rPr lang="en-IN" sz="2600" b="1" i="1" dirty="0"/>
              <a:t>b</a:t>
            </a:r>
            <a:r>
              <a:rPr lang="en-IN" sz="2600" dirty="0"/>
              <a:t> is a not a final state in the game, then </a:t>
            </a:r>
            <a:r>
              <a:rPr lang="en-IN" sz="2600" b="1" i="1" dirty="0"/>
              <a:t>V(b) = V(b’)</a:t>
            </a:r>
            <a:r>
              <a:rPr lang="en-IN" sz="2600" dirty="0"/>
              <a:t>, where </a:t>
            </a:r>
            <a:r>
              <a:rPr lang="en-IN" sz="2600" b="1" i="1" dirty="0"/>
              <a:t>b'</a:t>
            </a:r>
            <a:r>
              <a:rPr lang="en-IN" sz="2600" dirty="0"/>
              <a:t> is the best final board state that can be achieved starting from </a:t>
            </a:r>
            <a:r>
              <a:rPr lang="en-IN" sz="2600" b="1" i="1" dirty="0"/>
              <a:t>b</a:t>
            </a:r>
            <a:r>
              <a:rPr lang="en-IN" sz="2600" dirty="0"/>
              <a:t> and playing optimally until the end of the game.</a:t>
            </a:r>
            <a:endParaRPr lang="en-US" sz="2600" b="1" u="sng" dirty="0"/>
          </a:p>
        </p:txBody>
      </p:sp>
      <p:sp>
        <p:nvSpPr>
          <p:cNvPr id="7"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14 May 2022</a:t>
            </a:fld>
            <a:endParaRPr kumimoji="0" lang="en-US" sz="1200" b="1" i="0" u="none" strike="noStrike" kern="1200" cap="none" spc="0" normalizeH="0" baseline="0" noProof="0" dirty="0">
              <a:ln>
                <a:noFill/>
              </a:ln>
              <a:solidFill>
                <a:schemeClr val="tx1"/>
              </a:solidFill>
              <a:effectLst/>
              <a:uLnTx/>
              <a:uFillTx/>
              <a:latin typeface="+mn-lt"/>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448280" y="1278000"/>
              <a:ext cx="6960960" cy="3584160"/>
            </p14:xfrm>
          </p:contentPart>
        </mc:Choice>
        <mc:Fallback xmlns="">
          <p:pic>
            <p:nvPicPr>
              <p:cNvPr id="2" name="Ink 1"/>
              <p:cNvPicPr/>
              <p:nvPr/>
            </p:nvPicPr>
            <p:blipFill>
              <a:blip r:embed="rId4"/>
              <a:stretch>
                <a:fillRect/>
              </a:stretch>
            </p:blipFill>
            <p:spPr>
              <a:xfrm>
                <a:off x="1442160" y="1269720"/>
                <a:ext cx="6979320" cy="3600720"/>
              </a:xfrm>
              <a:prstGeom prst="rect">
                <a:avLst/>
              </a:prstGeom>
            </p:spPr>
          </p:pic>
        </mc:Fallback>
      </mc:AlternateContent>
    </p:spTree>
    <p:extLst>
      <p:ext uri="{BB962C8B-B14F-4D97-AF65-F5344CB8AC3E}">
        <p14:creationId xmlns:p14="http://schemas.microsoft.com/office/powerpoint/2010/main" val="6595316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iro.medium.com/max/483/1*K9Xq5PpSALxO45e0OLI_IA.jpe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71600" y="1371773"/>
            <a:ext cx="5500687" cy="428210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p:cNvSpPr>
            <a:spLocks noGrp="1" noChangeArrowheads="1"/>
          </p:cNvSpPr>
          <p:nvPr>
            <p:ph type="title"/>
          </p:nvPr>
        </p:nvSpPr>
        <p:spPr>
          <a:xfrm>
            <a:off x="395536" y="314990"/>
            <a:ext cx="7681664" cy="769401"/>
          </a:xfr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lang="en-US" sz="4400" b="1" dirty="0">
                <a:ea typeface="+mn-ea"/>
                <a:cs typeface="+mn-cs"/>
              </a:rPr>
              <a:t>Choosing the Target Function</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726560" y="1111320"/>
              <a:ext cx="5378040" cy="4806720"/>
            </p14:xfrm>
          </p:contentPart>
        </mc:Choice>
        <mc:Fallback xmlns="">
          <p:pic>
            <p:nvPicPr>
              <p:cNvPr id="2" name="Ink 1"/>
              <p:cNvPicPr/>
              <p:nvPr/>
            </p:nvPicPr>
            <p:blipFill>
              <a:blip r:embed="rId4"/>
              <a:stretch>
                <a:fillRect/>
              </a:stretch>
            </p:blipFill>
            <p:spPr>
              <a:xfrm>
                <a:off x="1716120" y="1103040"/>
                <a:ext cx="5396400" cy="4826160"/>
              </a:xfrm>
              <a:prstGeom prst="rect">
                <a:avLst/>
              </a:prstGeom>
            </p:spPr>
          </p:pic>
        </mc:Fallback>
      </mc:AlternateContent>
    </p:spTree>
    <p:extLst>
      <p:ext uri="{BB962C8B-B14F-4D97-AF65-F5344CB8AC3E}">
        <p14:creationId xmlns:p14="http://schemas.microsoft.com/office/powerpoint/2010/main" val="36955906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459500"/>
            <a:ext cx="6120680" cy="769441"/>
          </a:xfrm>
          <a:noFill/>
          <a:ln w="9525">
            <a:noFill/>
            <a:miter lim="800000"/>
            <a:headEnd/>
            <a:tailEnd/>
          </a:ln>
          <a:effectLst/>
        </p:spPr>
        <p:txBody>
          <a:bodyPr wrap="square">
            <a:spAutoFit/>
          </a:bodyPr>
          <a:lstStyle/>
          <a:p>
            <a:pPr fontAlgn="base">
              <a:spcAft>
                <a:spcPct val="0"/>
              </a:spcAft>
            </a:pPr>
            <a:r>
              <a:rPr lang="en-US" sz="4400" u="sng" dirty="0">
                <a:solidFill>
                  <a:srgbClr val="FFC000"/>
                </a:solidFill>
                <a:latin typeface="Tahoma" charset="0"/>
                <a:ea typeface="+mn-ea"/>
                <a:cs typeface="+mn-cs"/>
              </a:rPr>
              <a:t>Books</a:t>
            </a:r>
            <a:endParaRPr lang="en-AU" sz="4400" u="sng" dirty="0">
              <a:solidFill>
                <a:srgbClr val="FFC000"/>
              </a:solidFill>
              <a:latin typeface="Tahoma" charset="0"/>
              <a:ea typeface="+mn-ea"/>
              <a:cs typeface="+mn-cs"/>
            </a:endParaRPr>
          </a:p>
        </p:txBody>
      </p:sp>
      <p:sp>
        <p:nvSpPr>
          <p:cNvPr id="21507" name="Rectangle 3"/>
          <p:cNvSpPr>
            <a:spLocks noGrp="1" noChangeArrowheads="1"/>
          </p:cNvSpPr>
          <p:nvPr>
            <p:ph type="body" idx="1"/>
          </p:nvPr>
        </p:nvSpPr>
        <p:spPr>
          <a:xfrm>
            <a:off x="152400" y="1371600"/>
            <a:ext cx="8839200" cy="762000"/>
          </a:xfrm>
        </p:spPr>
        <p:txBody>
          <a:bodyPr>
            <a:normAutofit/>
          </a:bodyPr>
          <a:lstStyle/>
          <a:p>
            <a:pPr>
              <a:buNone/>
            </a:pPr>
            <a:r>
              <a:rPr lang="en-US" b="1" u="sng" dirty="0"/>
              <a:t>Text books and Reference book(s)</a:t>
            </a:r>
            <a:endParaRPr lang="en-IN" dirty="0"/>
          </a:p>
        </p:txBody>
      </p:sp>
      <p:sp>
        <p:nvSpPr>
          <p:cNvPr id="8"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14 May 2022</a:t>
            </a:fld>
            <a:endParaRPr kumimoji="0" lang="en-US" sz="1200" b="1" i="0" u="none" strike="noStrike" kern="1200" cap="none" spc="0" normalizeH="0" baseline="0" noProof="0" dirty="0">
              <a:ln>
                <a:noFill/>
              </a:ln>
              <a:solidFill>
                <a:schemeClr val="tx1"/>
              </a:solidFill>
              <a:effectLst/>
              <a:uLnTx/>
              <a:uFillTx/>
              <a:latin typeface="+mn-lt"/>
            </a:endParaRPr>
          </a:p>
        </p:txBody>
      </p:sp>
      <p:graphicFrame>
        <p:nvGraphicFramePr>
          <p:cNvPr id="9" name="Table 8"/>
          <p:cNvGraphicFramePr>
            <a:graphicFrameLocks noGrp="1"/>
          </p:cNvGraphicFramePr>
          <p:nvPr>
            <p:extLst>
              <p:ext uri="{D42A27DB-BD31-4B8C-83A1-F6EECF244321}">
                <p14:modId xmlns:p14="http://schemas.microsoft.com/office/powerpoint/2010/main" val="3275688005"/>
              </p:ext>
            </p:extLst>
          </p:nvPr>
        </p:nvGraphicFramePr>
        <p:xfrm>
          <a:off x="152400" y="2057400"/>
          <a:ext cx="8839200" cy="1471842"/>
        </p:xfrm>
        <a:graphic>
          <a:graphicData uri="http://schemas.openxmlformats.org/drawingml/2006/table">
            <a:tbl>
              <a:tblPr/>
              <a:tblGrid>
                <a:gridCol w="685800">
                  <a:extLst>
                    <a:ext uri="{9D8B030D-6E8A-4147-A177-3AD203B41FA5}">
                      <a16:colId xmlns="" xmlns:a16="http://schemas.microsoft.com/office/drawing/2014/main" val="20000"/>
                    </a:ext>
                  </a:extLst>
                </a:gridCol>
                <a:gridCol w="8153400">
                  <a:extLst>
                    <a:ext uri="{9D8B030D-6E8A-4147-A177-3AD203B41FA5}">
                      <a16:colId xmlns="" xmlns:a16="http://schemas.microsoft.com/office/drawing/2014/main" val="20001"/>
                    </a:ext>
                  </a:extLst>
                </a:gridCol>
              </a:tblGrid>
              <a:tr h="561070">
                <a:tc>
                  <a:txBody>
                    <a:bodyPr/>
                    <a:lstStyle/>
                    <a:p>
                      <a:pPr algn="ctr">
                        <a:lnSpc>
                          <a:spcPct val="115000"/>
                        </a:lnSpc>
                        <a:spcAft>
                          <a:spcPts val="1000"/>
                        </a:spcAft>
                      </a:pPr>
                      <a:r>
                        <a:rPr lang="en-US" sz="2400" kern="1200" dirty="0">
                          <a:solidFill>
                            <a:srgbClr val="00000A"/>
                          </a:solidFill>
                          <a:latin typeface="+mn-lt"/>
                          <a:ea typeface="Calibri"/>
                          <a:cs typeface="Calibri"/>
                        </a:rPr>
                        <a:t>T1</a:t>
                      </a:r>
                      <a:endParaRPr lang="en-IN" sz="2400" kern="1200" dirty="0">
                        <a:solidFill>
                          <a:srgbClr val="00000A"/>
                        </a:solidFill>
                        <a:latin typeface="+mn-lt"/>
                        <a:ea typeface="Calibri"/>
                        <a:cs typeface="Calibri"/>
                      </a:endParaRPr>
                    </a:p>
                  </a:txBody>
                  <a:tcPr marL="28442" marR="34762" marT="34762" marB="34762">
                    <a:lnL w="12700" cap="flat" cmpd="sng" algn="ctr">
                      <a:solidFill>
                        <a:srgbClr val="000001"/>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1"/>
                      </a:solidFill>
                      <a:prstDash val="solid"/>
                      <a:round/>
                      <a:headEnd type="none" w="med" len="med"/>
                      <a:tailEnd type="none" w="med" len="med"/>
                    </a:lnT>
                    <a:lnB w="12700" cap="flat" cmpd="sng" algn="ctr">
                      <a:solidFill>
                        <a:srgbClr val="000001"/>
                      </a:solidFill>
                      <a:prstDash val="solid"/>
                      <a:round/>
                      <a:headEnd type="none" w="med" len="med"/>
                      <a:tailEnd type="none" w="med" len="med"/>
                    </a:lnB>
                    <a:solidFill>
                      <a:srgbClr val="FFFFFF"/>
                    </a:solidFill>
                  </a:tcPr>
                </a:tc>
                <a:tc>
                  <a:txBody>
                    <a:bodyPr/>
                    <a:lstStyle/>
                    <a:p>
                      <a:pPr>
                        <a:lnSpc>
                          <a:spcPct val="115000"/>
                        </a:lnSpc>
                        <a:spcAft>
                          <a:spcPts val="1000"/>
                        </a:spcAft>
                      </a:pPr>
                      <a:r>
                        <a:rPr lang="en-IN" sz="2400" kern="1200" dirty="0">
                          <a:solidFill>
                            <a:srgbClr val="00000A"/>
                          </a:solidFill>
                          <a:latin typeface="+mn-lt"/>
                          <a:ea typeface="Calibri"/>
                          <a:cs typeface="Calibri"/>
                        </a:rPr>
                        <a:t>Tom M. Mitchell: </a:t>
                      </a:r>
                      <a:r>
                        <a:rPr lang="en-IN" sz="2400" kern="1200" dirty="0">
                          <a:solidFill>
                            <a:srgbClr val="FF0000"/>
                          </a:solidFill>
                          <a:latin typeface="+mn-lt"/>
                          <a:ea typeface="Calibri"/>
                          <a:cs typeface="Calibri"/>
                        </a:rPr>
                        <a:t>Machine Learning</a:t>
                      </a:r>
                      <a:r>
                        <a:rPr lang="en-IN" sz="2400" kern="1200" dirty="0">
                          <a:solidFill>
                            <a:srgbClr val="00000A"/>
                          </a:solidFill>
                          <a:latin typeface="+mn-lt"/>
                          <a:ea typeface="Calibri"/>
                          <a:cs typeface="Calibri"/>
                        </a:rPr>
                        <a:t>, The McGraw-Hill Companies</a:t>
                      </a:r>
                    </a:p>
                  </a:txBody>
                  <a:tcPr marL="28442" marR="34762" marT="34762" marB="34762">
                    <a:lnL w="12700" cap="flat" cmpd="sng" algn="ctr">
                      <a:solidFill>
                        <a:srgbClr val="000001"/>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1"/>
                      </a:solidFill>
                      <a:prstDash val="solid"/>
                      <a:round/>
                      <a:headEnd type="none" w="med" len="med"/>
                      <a:tailEnd type="none" w="med" len="med"/>
                    </a:lnT>
                    <a:lnB w="12700" cap="flat" cmpd="sng" algn="ctr">
                      <a:solidFill>
                        <a:srgbClr val="000001"/>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810530">
                <a:tc>
                  <a:txBody>
                    <a:bodyPr/>
                    <a:lstStyle/>
                    <a:p>
                      <a:pPr algn="ctr">
                        <a:lnSpc>
                          <a:spcPct val="115000"/>
                        </a:lnSpc>
                        <a:spcAft>
                          <a:spcPts val="1000"/>
                        </a:spcAft>
                      </a:pPr>
                      <a:r>
                        <a:rPr lang="en-US" sz="2400" kern="1200" dirty="0">
                          <a:solidFill>
                            <a:srgbClr val="00000A"/>
                          </a:solidFill>
                          <a:latin typeface="+mn-lt"/>
                          <a:ea typeface="Calibri"/>
                          <a:cs typeface="Calibri"/>
                        </a:rPr>
                        <a:t>T2</a:t>
                      </a:r>
                      <a:endParaRPr lang="en-IN" sz="2400" kern="1200" dirty="0">
                        <a:solidFill>
                          <a:srgbClr val="00000A"/>
                        </a:solidFill>
                        <a:latin typeface="+mn-lt"/>
                        <a:ea typeface="Calibri"/>
                        <a:cs typeface="Calibri"/>
                      </a:endParaRPr>
                    </a:p>
                  </a:txBody>
                  <a:tcPr marL="28442" marR="34762" marT="34762" marB="34762">
                    <a:lnL w="12700" cap="flat" cmpd="sng" algn="ctr">
                      <a:solidFill>
                        <a:srgbClr val="000001"/>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1"/>
                      </a:solidFill>
                      <a:prstDash val="solid"/>
                      <a:round/>
                      <a:headEnd type="none" w="med" len="med"/>
                      <a:tailEnd type="none" w="med" len="med"/>
                    </a:lnT>
                    <a:lnB w="12700" cap="flat" cmpd="sng" algn="ctr">
                      <a:solidFill>
                        <a:srgbClr val="000001"/>
                      </a:solidFill>
                      <a:prstDash val="solid"/>
                      <a:round/>
                      <a:headEnd type="none" w="med" len="med"/>
                      <a:tailEnd type="none" w="med" len="med"/>
                    </a:lnB>
                    <a:solidFill>
                      <a:srgbClr val="FFFFFF"/>
                    </a:solidFill>
                  </a:tcPr>
                </a:tc>
                <a:tc>
                  <a:txBody>
                    <a:bodyPr/>
                    <a:lstStyle/>
                    <a:p>
                      <a:pPr>
                        <a:lnSpc>
                          <a:spcPct val="115000"/>
                        </a:lnSpc>
                        <a:spcAft>
                          <a:spcPts val="1000"/>
                        </a:spcAft>
                      </a:pPr>
                      <a:r>
                        <a:rPr lang="en-IN" sz="2400" kern="1200" dirty="0">
                          <a:solidFill>
                            <a:srgbClr val="00000A"/>
                          </a:solidFill>
                          <a:latin typeface="+mn-lt"/>
                          <a:ea typeface="Calibri"/>
                          <a:cs typeface="Calibri"/>
                        </a:rPr>
                        <a:t>Christopher M. </a:t>
                      </a:r>
                      <a:r>
                        <a:rPr lang="en-IN" sz="2400" kern="1200" dirty="0" err="1">
                          <a:solidFill>
                            <a:srgbClr val="00000A"/>
                          </a:solidFill>
                          <a:latin typeface="+mn-lt"/>
                          <a:ea typeface="Calibri"/>
                          <a:cs typeface="Calibri"/>
                        </a:rPr>
                        <a:t>Bhishop</a:t>
                      </a:r>
                      <a:r>
                        <a:rPr lang="en-IN" sz="2400" kern="1200" dirty="0">
                          <a:solidFill>
                            <a:srgbClr val="00000A"/>
                          </a:solidFill>
                          <a:latin typeface="+mn-lt"/>
                          <a:ea typeface="Calibri"/>
                          <a:cs typeface="Calibri"/>
                        </a:rPr>
                        <a:t>: </a:t>
                      </a:r>
                      <a:r>
                        <a:rPr lang="en-IN" sz="2400" kern="1200" dirty="0">
                          <a:solidFill>
                            <a:srgbClr val="FF0000"/>
                          </a:solidFill>
                          <a:latin typeface="+mn-lt"/>
                          <a:ea typeface="Calibri"/>
                          <a:cs typeface="Calibri"/>
                        </a:rPr>
                        <a:t>Pattern Recognition &amp; Machine Learning,</a:t>
                      </a:r>
                      <a:r>
                        <a:rPr lang="en-IN" sz="2400" kern="1200" dirty="0">
                          <a:solidFill>
                            <a:srgbClr val="00000A"/>
                          </a:solidFill>
                          <a:latin typeface="+mn-lt"/>
                          <a:ea typeface="Calibri"/>
                          <a:cs typeface="Calibri"/>
                        </a:rPr>
                        <a:t> Springer</a:t>
                      </a:r>
                    </a:p>
                  </a:txBody>
                  <a:tcPr marL="28442" marR="34762" marT="34762" marB="34762">
                    <a:lnL w="12700" cap="flat" cmpd="sng" algn="ctr">
                      <a:solidFill>
                        <a:srgbClr val="000001"/>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1"/>
                      </a:solidFill>
                      <a:prstDash val="solid"/>
                      <a:round/>
                      <a:headEnd type="none" w="med" len="med"/>
                      <a:tailEnd type="none" w="med" len="med"/>
                    </a:lnT>
                    <a:lnB w="12700" cap="flat" cmpd="sng" algn="ctr">
                      <a:solidFill>
                        <a:srgbClr val="000001"/>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bl>
          </a:graphicData>
        </a:graphic>
      </p:graphicFrame>
      <p:graphicFrame>
        <p:nvGraphicFramePr>
          <p:cNvPr id="2" name="Table 1"/>
          <p:cNvGraphicFramePr>
            <a:graphicFrameLocks noGrp="1"/>
          </p:cNvGraphicFramePr>
          <p:nvPr>
            <p:extLst>
              <p:ext uri="{D42A27DB-BD31-4B8C-83A1-F6EECF244321}">
                <p14:modId xmlns:p14="http://schemas.microsoft.com/office/powerpoint/2010/main" val="3279811065"/>
              </p:ext>
            </p:extLst>
          </p:nvPr>
        </p:nvGraphicFramePr>
        <p:xfrm>
          <a:off x="152400" y="4305299"/>
          <a:ext cx="8839200" cy="910772"/>
        </p:xfrm>
        <a:graphic>
          <a:graphicData uri="http://schemas.openxmlformats.org/drawingml/2006/table">
            <a:tbl>
              <a:tblPr/>
              <a:tblGrid>
                <a:gridCol w="609600">
                  <a:extLst>
                    <a:ext uri="{9D8B030D-6E8A-4147-A177-3AD203B41FA5}">
                      <a16:colId xmlns="" xmlns:a16="http://schemas.microsoft.com/office/drawing/2014/main" val="20000"/>
                    </a:ext>
                  </a:extLst>
                </a:gridCol>
                <a:gridCol w="8229600">
                  <a:extLst>
                    <a:ext uri="{9D8B030D-6E8A-4147-A177-3AD203B41FA5}">
                      <a16:colId xmlns="" xmlns:a16="http://schemas.microsoft.com/office/drawing/2014/main" val="20001"/>
                    </a:ext>
                  </a:extLst>
                </a:gridCol>
              </a:tblGrid>
              <a:tr h="533399">
                <a:tc>
                  <a:txBody>
                    <a:bodyPr/>
                    <a:lstStyle/>
                    <a:p>
                      <a:pPr algn="ctr">
                        <a:lnSpc>
                          <a:spcPct val="115000"/>
                        </a:lnSpc>
                        <a:spcAft>
                          <a:spcPts val="1000"/>
                        </a:spcAft>
                      </a:pPr>
                      <a:r>
                        <a:rPr lang="en-US" sz="2400" dirty="0">
                          <a:solidFill>
                            <a:srgbClr val="00000A"/>
                          </a:solidFill>
                          <a:latin typeface="+mn-lt"/>
                          <a:ea typeface="Calibri"/>
                          <a:cs typeface="Calibri"/>
                        </a:rPr>
                        <a:t>R1</a:t>
                      </a:r>
                      <a:endParaRPr lang="en-IN" sz="2400" dirty="0">
                        <a:solidFill>
                          <a:srgbClr val="000000"/>
                        </a:solidFill>
                        <a:latin typeface="+mn-lt"/>
                        <a:ea typeface="Calibri"/>
                        <a:cs typeface="Calibri"/>
                      </a:endParaRPr>
                    </a:p>
                  </a:txBody>
                  <a:tcPr marL="28442" marR="34762" marT="34762" marB="34762">
                    <a:lnL w="12700" cap="flat" cmpd="sng" algn="ctr">
                      <a:solidFill>
                        <a:srgbClr val="000001"/>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1"/>
                      </a:solidFill>
                      <a:prstDash val="solid"/>
                      <a:round/>
                      <a:headEnd type="none" w="med" len="med"/>
                      <a:tailEnd type="none" w="med" len="med"/>
                    </a:lnT>
                    <a:lnB w="12700" cap="flat" cmpd="sng" algn="ctr">
                      <a:solidFill>
                        <a:srgbClr val="000001"/>
                      </a:solidFill>
                      <a:prstDash val="solid"/>
                      <a:round/>
                      <a:headEnd type="none" w="med" len="med"/>
                      <a:tailEnd type="none" w="med" len="med"/>
                    </a:lnB>
                    <a:solidFill>
                      <a:srgbClr val="FFFFFF"/>
                    </a:solidFill>
                  </a:tcPr>
                </a:tc>
                <a:tc>
                  <a:txBody>
                    <a:bodyPr/>
                    <a:lstStyle/>
                    <a:p>
                      <a:pPr>
                        <a:lnSpc>
                          <a:spcPct val="115000"/>
                        </a:lnSpc>
                        <a:spcAft>
                          <a:spcPts val="1000"/>
                        </a:spcAft>
                      </a:pPr>
                      <a:r>
                        <a:rPr lang="en-IN" sz="2400" b="1" dirty="0">
                          <a:solidFill>
                            <a:srgbClr val="000000"/>
                          </a:solidFill>
                          <a:latin typeface="+mn-lt"/>
                          <a:ea typeface="Calibri"/>
                          <a:cs typeface="Calibri"/>
                        </a:rPr>
                        <a:t>C.J.C. BURGES: </a:t>
                      </a:r>
                      <a:r>
                        <a:rPr lang="en-IN" sz="2400" b="1" dirty="0">
                          <a:solidFill>
                            <a:srgbClr val="FF0000"/>
                          </a:solidFill>
                          <a:latin typeface="+mn-lt"/>
                          <a:ea typeface="Calibri"/>
                          <a:cs typeface="Calibri"/>
                        </a:rPr>
                        <a:t>A Tutorial on Support Vector Machines for Pattern Recognition</a:t>
                      </a:r>
                      <a:r>
                        <a:rPr lang="en-IN" sz="2400" b="1" dirty="0">
                          <a:solidFill>
                            <a:srgbClr val="000000"/>
                          </a:solidFill>
                          <a:latin typeface="+mn-lt"/>
                          <a:ea typeface="Calibri"/>
                          <a:cs typeface="Calibri"/>
                        </a:rPr>
                        <a:t>, </a:t>
                      </a:r>
                      <a:r>
                        <a:rPr lang="en-IN" sz="2400" b="1" dirty="0" err="1">
                          <a:solidFill>
                            <a:srgbClr val="000000"/>
                          </a:solidFill>
                          <a:latin typeface="+mn-lt"/>
                          <a:ea typeface="Calibri"/>
                          <a:cs typeface="Calibri"/>
                        </a:rPr>
                        <a:t>Kluwer</a:t>
                      </a:r>
                      <a:r>
                        <a:rPr lang="en-IN" sz="2400" b="1" dirty="0">
                          <a:solidFill>
                            <a:srgbClr val="000000"/>
                          </a:solidFill>
                          <a:latin typeface="+mn-lt"/>
                          <a:ea typeface="Calibri"/>
                          <a:cs typeface="Calibri"/>
                        </a:rPr>
                        <a:t> Academic Publishers, Boston. </a:t>
                      </a:r>
                    </a:p>
                  </a:txBody>
                  <a:tcPr marL="28442" marR="34762" marT="34762" marB="34762">
                    <a:lnL w="12700" cap="flat" cmpd="sng" algn="ctr">
                      <a:solidFill>
                        <a:srgbClr val="000001"/>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1"/>
                      </a:solidFill>
                      <a:prstDash val="solid"/>
                      <a:round/>
                      <a:headEnd type="none" w="med" len="med"/>
                      <a:tailEnd type="none" w="med" len="med"/>
                    </a:lnT>
                    <a:lnB w="12700" cap="flat" cmpd="sng" algn="ctr">
                      <a:solidFill>
                        <a:srgbClr val="000001"/>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bl>
          </a:graphicData>
        </a:graphic>
      </p:graphicFrame>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2930760" y="2275560"/>
              <a:ext cx="1685880" cy="931680"/>
            </p14:xfrm>
          </p:contentPart>
        </mc:Choice>
        <mc:Fallback xmlns="">
          <p:pic>
            <p:nvPicPr>
              <p:cNvPr id="3" name="Ink 2"/>
              <p:cNvPicPr/>
              <p:nvPr/>
            </p:nvPicPr>
            <p:blipFill>
              <a:blip r:embed="rId4"/>
              <a:stretch>
                <a:fillRect/>
              </a:stretch>
            </p:blipFill>
            <p:spPr>
              <a:xfrm>
                <a:off x="2924640" y="2265840"/>
                <a:ext cx="1702080" cy="949680"/>
              </a:xfrm>
              <a:prstGeom prst="rect">
                <a:avLst/>
              </a:prstGeom>
            </p:spPr>
          </p:pic>
        </mc:Fallback>
      </mc:AlternateContent>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0" y="520337"/>
            <a:ext cx="9144000" cy="762000"/>
          </a:xfr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lang="en-US" sz="4400" b="1" dirty="0">
                <a:ea typeface="+mn-ea"/>
                <a:cs typeface="+mn-cs"/>
              </a:rPr>
              <a:t>Choosing the Target Function</a:t>
            </a:r>
          </a:p>
        </p:txBody>
      </p:sp>
      <p:sp>
        <p:nvSpPr>
          <p:cNvPr id="20483" name="Rectangle 3"/>
          <p:cNvSpPr>
            <a:spLocks noGrp="1" noChangeArrowheads="1"/>
          </p:cNvSpPr>
          <p:nvPr>
            <p:ph idx="1"/>
          </p:nvPr>
        </p:nvSpPr>
        <p:spPr>
          <a:xfrm>
            <a:off x="228600" y="1524000"/>
            <a:ext cx="8686800" cy="3429000"/>
          </a:xfrm>
        </p:spPr>
        <p:txBody>
          <a:bodyPr>
            <a:noAutofit/>
          </a:bodyPr>
          <a:lstStyle/>
          <a:p>
            <a:pPr algn="just"/>
            <a:r>
              <a:rPr lang="en-IN" sz="2800" dirty="0"/>
              <a:t>Reduced the learning task to the problem of discovering an operational description of the ideal target function </a:t>
            </a:r>
            <a:r>
              <a:rPr lang="en-IN" sz="2800" b="1" i="1" dirty="0"/>
              <a:t>V </a:t>
            </a:r>
            <a:r>
              <a:rPr lang="en-IN" sz="2800" dirty="0"/>
              <a:t>– it is difficult to learn</a:t>
            </a:r>
            <a:r>
              <a:rPr lang="en-IN" sz="2800" b="1" dirty="0"/>
              <a:t> </a:t>
            </a:r>
            <a:r>
              <a:rPr lang="en-IN" sz="2800" b="1" i="1" dirty="0"/>
              <a:t>V</a:t>
            </a:r>
            <a:r>
              <a:rPr lang="en-IN" sz="2800" dirty="0"/>
              <a:t> perfectly.</a:t>
            </a:r>
          </a:p>
          <a:p>
            <a:pPr algn="just"/>
            <a:r>
              <a:rPr lang="en-IN" sz="2800" dirty="0">
                <a:solidFill>
                  <a:schemeClr val="accent3">
                    <a:lumMod val="50000"/>
                  </a:schemeClr>
                </a:solidFill>
              </a:rPr>
              <a:t>We often expect learning algorithms to acquire only some </a:t>
            </a:r>
            <a:r>
              <a:rPr lang="en-IN" sz="2800" b="1" i="1" dirty="0">
                <a:solidFill>
                  <a:schemeClr val="accent3">
                    <a:lumMod val="50000"/>
                  </a:schemeClr>
                </a:solidFill>
              </a:rPr>
              <a:t>approximation</a:t>
            </a:r>
            <a:r>
              <a:rPr lang="en-IN" sz="2800" dirty="0">
                <a:solidFill>
                  <a:schemeClr val="accent3">
                    <a:lumMod val="50000"/>
                  </a:schemeClr>
                </a:solidFill>
              </a:rPr>
              <a:t> to the</a:t>
            </a:r>
            <a:r>
              <a:rPr lang="en-IN" sz="2800" b="1" i="1" dirty="0">
                <a:solidFill>
                  <a:schemeClr val="accent3">
                    <a:lumMod val="50000"/>
                  </a:schemeClr>
                </a:solidFill>
              </a:rPr>
              <a:t> </a:t>
            </a:r>
            <a:r>
              <a:rPr lang="en-IN" sz="2800" dirty="0">
                <a:solidFill>
                  <a:schemeClr val="accent3">
                    <a:lumMod val="50000"/>
                  </a:schemeClr>
                </a:solidFill>
              </a:rPr>
              <a:t>target function -- is called </a:t>
            </a:r>
            <a:r>
              <a:rPr lang="en-IN" sz="2800" b="1" i="1" dirty="0">
                <a:solidFill>
                  <a:schemeClr val="accent3">
                    <a:lumMod val="50000"/>
                  </a:schemeClr>
                </a:solidFill>
              </a:rPr>
              <a:t>function approximation</a:t>
            </a:r>
            <a:r>
              <a:rPr lang="en-IN" sz="2800" b="1" i="1" dirty="0"/>
              <a:t>.</a:t>
            </a:r>
            <a:r>
              <a:rPr lang="en-US" sz="2800" dirty="0"/>
              <a:t> [The actual function can often not be learned and must be approximated]</a:t>
            </a:r>
            <a:endParaRPr lang="en-US" sz="2600" b="1" u="sng" dirty="0"/>
          </a:p>
        </p:txBody>
      </p:sp>
      <p:sp>
        <p:nvSpPr>
          <p:cNvPr id="7"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14 May 2022</a:t>
            </a:fld>
            <a:endParaRPr kumimoji="0" lang="en-US" sz="1200" b="1" i="0" u="none" strike="noStrike" kern="1200" cap="none" spc="0" normalizeH="0" baseline="0" noProof="0" dirty="0">
              <a:ln>
                <a:noFill/>
              </a:ln>
              <a:solidFill>
                <a:schemeClr val="tx1"/>
              </a:solidFill>
              <a:effectLst/>
              <a:uLnTx/>
              <a:uFillTx/>
              <a:latin typeface="+mn-lt"/>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550520" y="3715920"/>
              <a:ext cx="2873520" cy="118800"/>
            </p14:xfrm>
          </p:contentPart>
        </mc:Choice>
        <mc:Fallback xmlns="">
          <p:pic>
            <p:nvPicPr>
              <p:cNvPr id="2" name="Ink 1"/>
              <p:cNvPicPr/>
              <p:nvPr/>
            </p:nvPicPr>
            <p:blipFill>
              <a:blip r:embed="rId3"/>
              <a:stretch>
                <a:fillRect/>
              </a:stretch>
            </p:blipFill>
            <p:spPr>
              <a:xfrm>
                <a:off x="1544400" y="3705120"/>
                <a:ext cx="2891160" cy="140040"/>
              </a:xfrm>
              <a:prstGeom prst="rect">
                <a:avLst/>
              </a:prstGeom>
            </p:spPr>
          </p:pic>
        </mc:Fallback>
      </mc:AlternateContent>
    </p:spTree>
    <p:extLst>
      <p:ext uri="{BB962C8B-B14F-4D97-AF65-F5344CB8AC3E}">
        <p14:creationId xmlns:p14="http://schemas.microsoft.com/office/powerpoint/2010/main" val="41708690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84124" y="56007"/>
            <a:ext cx="9372600" cy="1446509"/>
          </a:xfr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lang="en-US" sz="4400" b="1" dirty="0">
                <a:ea typeface="+mn-ea"/>
                <a:cs typeface="+mn-cs"/>
              </a:rPr>
              <a:t>Choosing a Representation for the Target Function</a:t>
            </a:r>
          </a:p>
        </p:txBody>
      </p:sp>
      <p:sp>
        <p:nvSpPr>
          <p:cNvPr id="21507" name="Rectangle 3"/>
          <p:cNvSpPr>
            <a:spLocks noGrp="1" noChangeArrowheads="1"/>
          </p:cNvSpPr>
          <p:nvPr>
            <p:ph idx="1"/>
          </p:nvPr>
        </p:nvSpPr>
        <p:spPr>
          <a:xfrm>
            <a:off x="213360" y="1502516"/>
            <a:ext cx="8915400" cy="4044842"/>
          </a:xfrm>
        </p:spPr>
        <p:txBody>
          <a:bodyPr>
            <a:normAutofit fontScale="92500" lnSpcReduction="20000"/>
          </a:bodyPr>
          <a:lstStyle/>
          <a:p>
            <a:pPr>
              <a:lnSpc>
                <a:spcPct val="90000"/>
              </a:lnSpc>
            </a:pPr>
            <a:r>
              <a:rPr lang="en-US" b="1" u="sng" dirty="0"/>
              <a:t>Expressiveness versus Training set size</a:t>
            </a:r>
            <a:r>
              <a:rPr lang="en-US" dirty="0"/>
              <a:t> </a:t>
            </a:r>
          </a:p>
          <a:p>
            <a:pPr lvl="1">
              <a:lnSpc>
                <a:spcPct val="90000"/>
              </a:lnSpc>
            </a:pPr>
            <a:r>
              <a:rPr lang="en-US" sz="2400" dirty="0"/>
              <a:t>More expressive the representation of the target function, the closer to the “truth” we can get. </a:t>
            </a:r>
          </a:p>
          <a:p>
            <a:pPr lvl="1">
              <a:lnSpc>
                <a:spcPct val="90000"/>
              </a:lnSpc>
            </a:pPr>
            <a:r>
              <a:rPr lang="en-US" sz="2400" dirty="0"/>
              <a:t>More expressive the representation, the more training examples are necessary to choose among the large number of “representable” possibilities.</a:t>
            </a:r>
          </a:p>
          <a:p>
            <a:pPr>
              <a:lnSpc>
                <a:spcPct val="90000"/>
              </a:lnSpc>
            </a:pPr>
            <a:r>
              <a:rPr lang="en-US" sz="2200" b="1" u="sng" dirty="0"/>
              <a:t>Example of a representation</a:t>
            </a:r>
            <a:r>
              <a:rPr lang="en-US" b="1" u="sng" dirty="0"/>
              <a:t>:</a:t>
            </a:r>
          </a:p>
          <a:p>
            <a:pPr lvl="1">
              <a:lnSpc>
                <a:spcPct val="75000"/>
              </a:lnSpc>
              <a:spcBef>
                <a:spcPct val="15000"/>
              </a:spcBef>
            </a:pPr>
            <a:r>
              <a:rPr lang="en-US" sz="2200" dirty="0"/>
              <a:t>x1 = # of red pieces on the board, x2 = # of black pieces on the board</a:t>
            </a:r>
          </a:p>
          <a:p>
            <a:pPr lvl="1">
              <a:lnSpc>
                <a:spcPct val="75000"/>
              </a:lnSpc>
              <a:spcBef>
                <a:spcPct val="15000"/>
              </a:spcBef>
            </a:pPr>
            <a:r>
              <a:rPr lang="en-US" sz="2200" dirty="0"/>
              <a:t>X3= # of black king on the board</a:t>
            </a:r>
          </a:p>
          <a:p>
            <a:pPr lvl="1">
              <a:lnSpc>
                <a:spcPct val="75000"/>
              </a:lnSpc>
              <a:spcBef>
                <a:spcPct val="15000"/>
              </a:spcBef>
            </a:pPr>
            <a:r>
              <a:rPr lang="en-US" sz="2200" dirty="0"/>
              <a:t>x4 =  # of red king on the board</a:t>
            </a:r>
          </a:p>
          <a:p>
            <a:pPr lvl="1">
              <a:lnSpc>
                <a:spcPct val="75000"/>
              </a:lnSpc>
              <a:spcBef>
                <a:spcPct val="15000"/>
              </a:spcBef>
            </a:pPr>
            <a:r>
              <a:rPr lang="en-US" sz="2200" dirty="0"/>
              <a:t>X5 = # of black pieces threatened by black</a:t>
            </a:r>
          </a:p>
          <a:p>
            <a:pPr lvl="1">
              <a:lnSpc>
                <a:spcPct val="75000"/>
              </a:lnSpc>
              <a:spcBef>
                <a:spcPct val="15000"/>
              </a:spcBef>
            </a:pPr>
            <a:r>
              <a:rPr lang="en-US" sz="2200" dirty="0"/>
              <a:t>x6 = # of red pieces threatened by black</a:t>
            </a:r>
          </a:p>
          <a:p>
            <a:pPr lvl="1">
              <a:lnSpc>
                <a:spcPct val="75000"/>
              </a:lnSpc>
              <a:spcBef>
                <a:spcPct val="15000"/>
              </a:spcBef>
            </a:pPr>
            <a:endParaRPr lang="en-US" sz="2200" dirty="0"/>
          </a:p>
          <a:p>
            <a:pPr>
              <a:lnSpc>
                <a:spcPct val="90000"/>
              </a:lnSpc>
              <a:buFont typeface="Monotype Sorts" pitchFamily="2" charset="2"/>
              <a:buNone/>
            </a:pPr>
            <a:r>
              <a:rPr lang="en-US" sz="2800" dirty="0"/>
              <a:t>V(b) = w0+w1.x1+w2.x2+w3.x3+w4.x4+w5.x5+w6.x6</a:t>
            </a:r>
            <a:endParaRPr lang="en-US" dirty="0"/>
          </a:p>
          <a:p>
            <a:pPr>
              <a:lnSpc>
                <a:spcPct val="90000"/>
              </a:lnSpc>
            </a:pPr>
            <a:endParaRPr lang="en-US" sz="2400" dirty="0"/>
          </a:p>
        </p:txBody>
      </p:sp>
      <p:sp>
        <p:nvSpPr>
          <p:cNvPr id="21508" name="Text Box 4"/>
          <p:cNvSpPr txBox="1">
            <a:spLocks noChangeArrowheads="1"/>
          </p:cNvSpPr>
          <p:nvPr/>
        </p:nvSpPr>
        <p:spPr bwMode="auto">
          <a:xfrm>
            <a:off x="5562600" y="5562600"/>
            <a:ext cx="1769843" cy="830997"/>
          </a:xfrm>
          <a:prstGeom prst="rect">
            <a:avLst/>
          </a:prstGeom>
          <a:noFill/>
          <a:ln w="9525">
            <a:noFill/>
            <a:miter lim="800000"/>
            <a:headEnd/>
            <a:tailEnd/>
          </a:ln>
          <a:effectLst/>
        </p:spPr>
        <p:txBody>
          <a:bodyPr wrap="none">
            <a:spAutoFit/>
          </a:bodyPr>
          <a:lstStyle/>
          <a:p>
            <a:r>
              <a:rPr lang="en-US" dirty="0" err="1">
                <a:latin typeface="+mn-lt"/>
              </a:rPr>
              <a:t>wi’s</a:t>
            </a:r>
            <a:r>
              <a:rPr lang="en-US" dirty="0">
                <a:latin typeface="+mn-lt"/>
              </a:rPr>
              <a:t> are adjustable </a:t>
            </a:r>
          </a:p>
          <a:p>
            <a:r>
              <a:rPr lang="en-US" dirty="0">
                <a:latin typeface="+mn-lt"/>
              </a:rPr>
              <a:t>or “learnable” </a:t>
            </a:r>
          </a:p>
          <a:p>
            <a:r>
              <a:rPr lang="en-US" dirty="0">
                <a:latin typeface="+mn-lt"/>
              </a:rPr>
              <a:t>coefficients</a:t>
            </a:r>
          </a:p>
        </p:txBody>
      </p:sp>
      <p:sp>
        <p:nvSpPr>
          <p:cNvPr id="21509" name="Rectangle 5"/>
          <p:cNvSpPr>
            <a:spLocks noChangeArrowheads="1"/>
          </p:cNvSpPr>
          <p:nvPr/>
        </p:nvSpPr>
        <p:spPr bwMode="auto">
          <a:xfrm>
            <a:off x="5334000" y="5562600"/>
            <a:ext cx="2438400" cy="838200"/>
          </a:xfrm>
          <a:prstGeom prst="rect">
            <a:avLst/>
          </a:prstGeom>
          <a:noFill/>
          <a:ln w="9525">
            <a:solidFill>
              <a:schemeClr val="tx1"/>
            </a:solidFill>
            <a:miter lim="800000"/>
            <a:headEnd/>
            <a:tailEnd/>
          </a:ln>
          <a:effectLst/>
        </p:spPr>
        <p:txBody>
          <a:bodyPr wrap="none" anchor="ctr"/>
          <a:lstStyle/>
          <a:p>
            <a:endParaRPr lang="en-IN">
              <a:latin typeface="+mn-lt"/>
            </a:endParaRPr>
          </a:p>
        </p:txBody>
      </p:sp>
      <p:sp>
        <p:nvSpPr>
          <p:cNvPr id="21511" name="Rectangle 7"/>
          <p:cNvSpPr>
            <a:spLocks noChangeArrowheads="1"/>
          </p:cNvSpPr>
          <p:nvPr/>
        </p:nvSpPr>
        <p:spPr bwMode="auto">
          <a:xfrm>
            <a:off x="198120" y="4713206"/>
            <a:ext cx="8229600" cy="533400"/>
          </a:xfrm>
          <a:prstGeom prst="rect">
            <a:avLst/>
          </a:prstGeom>
          <a:noFill/>
          <a:ln w="28575">
            <a:solidFill>
              <a:schemeClr val="tx1"/>
            </a:solidFill>
            <a:miter lim="800000"/>
            <a:headEnd/>
            <a:tailEnd/>
          </a:ln>
          <a:effectLst/>
        </p:spPr>
        <p:txBody>
          <a:bodyPr wrap="none" anchor="ctr"/>
          <a:lstStyle/>
          <a:p>
            <a:pPr algn="ctr"/>
            <a:endParaRPr lang="en-US" b="1">
              <a:latin typeface="+mn-lt"/>
            </a:endParaRPr>
          </a:p>
        </p:txBody>
      </p:sp>
      <p:sp>
        <p:nvSpPr>
          <p:cNvPr id="21512" name="Text Box 8"/>
          <p:cNvSpPr txBox="1">
            <a:spLocks noChangeArrowheads="1"/>
          </p:cNvSpPr>
          <p:nvPr/>
        </p:nvSpPr>
        <p:spPr bwMode="auto">
          <a:xfrm>
            <a:off x="228600" y="4580066"/>
            <a:ext cx="228600" cy="523220"/>
          </a:xfrm>
          <a:prstGeom prst="rect">
            <a:avLst/>
          </a:prstGeom>
          <a:noFill/>
          <a:ln w="9525">
            <a:noFill/>
            <a:miter lim="800000"/>
            <a:headEnd/>
            <a:tailEnd/>
          </a:ln>
          <a:effectLst/>
        </p:spPr>
        <p:txBody>
          <a:bodyPr wrap="square">
            <a:spAutoFit/>
          </a:bodyPr>
          <a:lstStyle/>
          <a:p>
            <a:r>
              <a:rPr lang="en-US" sz="2800" dirty="0">
                <a:latin typeface="+mn-lt"/>
              </a:rPr>
              <a:t>^</a:t>
            </a:r>
            <a:endParaRPr lang="en-US" dirty="0">
              <a:latin typeface="+mn-lt"/>
            </a:endParaRPr>
          </a:p>
        </p:txBody>
      </p:sp>
      <p:sp>
        <p:nvSpPr>
          <p:cNvPr id="12"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14 May 2022</a:t>
            </a:fld>
            <a:endParaRPr kumimoji="0" lang="en-US" sz="1200" b="1" i="0" u="none" strike="noStrike" kern="1200" cap="none" spc="0" normalizeH="0" baseline="0" noProof="0" dirty="0">
              <a:ln>
                <a:noFill/>
              </a:ln>
              <a:solidFill>
                <a:schemeClr val="tx1"/>
              </a:solidFill>
              <a:effectLst/>
              <a:uLnTx/>
              <a:uFillTx/>
              <a:latin typeface="+mn-lt"/>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04400" y="3690360"/>
              <a:ext cx="7526880" cy="2639160"/>
            </p14:xfrm>
          </p:contentPart>
        </mc:Choice>
        <mc:Fallback xmlns="">
          <p:pic>
            <p:nvPicPr>
              <p:cNvPr id="2" name="Ink 1"/>
              <p:cNvPicPr/>
              <p:nvPr/>
            </p:nvPicPr>
            <p:blipFill>
              <a:blip r:embed="rId3"/>
              <a:stretch>
                <a:fillRect/>
              </a:stretch>
            </p:blipFill>
            <p:spPr>
              <a:xfrm>
                <a:off x="95040" y="3681360"/>
                <a:ext cx="7541280" cy="2657160"/>
              </a:xfrm>
              <a:prstGeom prst="rect">
                <a:avLst/>
              </a:prstGeom>
            </p:spPr>
          </p:pic>
        </mc:Fallback>
      </mc:AlternateContent>
    </p:spTree>
    <p:extLst>
      <p:ext uri="{BB962C8B-B14F-4D97-AF65-F5344CB8AC3E}">
        <p14:creationId xmlns:p14="http://schemas.microsoft.com/office/powerpoint/2010/main" val="45158858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75848" y="1437506"/>
            <a:ext cx="7650777" cy="2607568"/>
            <a:chOff x="973137" y="1430337"/>
            <a:chExt cx="7629525" cy="2600325"/>
          </a:xfrm>
        </p:grpSpPr>
        <p:sp>
          <p:nvSpPr>
            <p:cNvPr id="3" name="object 3"/>
            <p:cNvSpPr/>
            <p:nvPr/>
          </p:nvSpPr>
          <p:spPr>
            <a:xfrm>
              <a:off x="977900" y="1435100"/>
              <a:ext cx="7620000" cy="2590800"/>
            </a:xfrm>
            <a:custGeom>
              <a:avLst/>
              <a:gdLst/>
              <a:ahLst/>
              <a:cxnLst/>
              <a:rect l="l" t="t" r="r" b="b"/>
              <a:pathLst>
                <a:path w="7620000" h="2590800">
                  <a:moveTo>
                    <a:pt x="7620000" y="2590800"/>
                  </a:moveTo>
                  <a:lnTo>
                    <a:pt x="7620000" y="0"/>
                  </a:lnTo>
                  <a:lnTo>
                    <a:pt x="0" y="0"/>
                  </a:lnTo>
                  <a:lnTo>
                    <a:pt x="0" y="2590800"/>
                  </a:lnTo>
                  <a:lnTo>
                    <a:pt x="7620000" y="2590800"/>
                  </a:lnTo>
                  <a:close/>
                </a:path>
              </a:pathLst>
            </a:custGeom>
            <a:solidFill>
              <a:srgbClr val="EFF7A7"/>
            </a:solidFill>
          </p:spPr>
          <p:txBody>
            <a:bodyPr wrap="square" lIns="0" tIns="0" rIns="0" bIns="0" rtlCol="0"/>
            <a:lstStyle/>
            <a:p>
              <a:endParaRPr sz="1604"/>
            </a:p>
          </p:txBody>
        </p:sp>
        <p:sp>
          <p:nvSpPr>
            <p:cNvPr id="4" name="object 4"/>
            <p:cNvSpPr/>
            <p:nvPr/>
          </p:nvSpPr>
          <p:spPr>
            <a:xfrm>
              <a:off x="977900" y="1435100"/>
              <a:ext cx="7620000" cy="2590800"/>
            </a:xfrm>
            <a:custGeom>
              <a:avLst/>
              <a:gdLst/>
              <a:ahLst/>
              <a:cxnLst/>
              <a:rect l="l" t="t" r="r" b="b"/>
              <a:pathLst>
                <a:path w="7620000" h="2590800">
                  <a:moveTo>
                    <a:pt x="0" y="0"/>
                  </a:moveTo>
                  <a:lnTo>
                    <a:pt x="0" y="2590800"/>
                  </a:lnTo>
                  <a:lnTo>
                    <a:pt x="7620000" y="2590800"/>
                  </a:lnTo>
                  <a:lnTo>
                    <a:pt x="7620000" y="0"/>
                  </a:lnTo>
                  <a:lnTo>
                    <a:pt x="0" y="0"/>
                  </a:lnTo>
                  <a:close/>
                </a:path>
              </a:pathLst>
            </a:custGeom>
            <a:ln w="9525">
              <a:solidFill>
                <a:srgbClr val="000000"/>
              </a:solidFill>
            </a:ln>
          </p:spPr>
          <p:txBody>
            <a:bodyPr wrap="square" lIns="0" tIns="0" rIns="0" bIns="0" rtlCol="0"/>
            <a:lstStyle/>
            <a:p>
              <a:endParaRPr sz="1604"/>
            </a:p>
          </p:txBody>
        </p:sp>
      </p:grpSp>
      <p:sp>
        <p:nvSpPr>
          <p:cNvPr id="5" name="object 5"/>
          <p:cNvSpPr txBox="1"/>
          <p:nvPr/>
        </p:nvSpPr>
        <p:spPr>
          <a:xfrm>
            <a:off x="1064909" y="1413967"/>
            <a:ext cx="7301828" cy="2562175"/>
          </a:xfrm>
          <a:prstGeom prst="rect">
            <a:avLst/>
          </a:prstGeom>
        </p:spPr>
        <p:txBody>
          <a:bodyPr vert="horz" wrap="square" lIns="0" tIns="73228" rIns="0" bIns="0" rtlCol="0">
            <a:spAutoFit/>
          </a:bodyPr>
          <a:lstStyle/>
          <a:p>
            <a:pPr marL="356596" indent="-344497">
              <a:spcBef>
                <a:spcPts val="577"/>
              </a:spcBef>
              <a:buChar char="•"/>
              <a:tabLst>
                <a:tab pos="355959" algn="l"/>
                <a:tab pos="357232" algn="l"/>
              </a:tabLst>
            </a:pPr>
            <a:r>
              <a:rPr sz="2006" spc="-5" dirty="0">
                <a:latin typeface="Arial MT"/>
                <a:cs typeface="Arial MT"/>
              </a:rPr>
              <a:t>Task T: playing checkers</a:t>
            </a:r>
            <a:endParaRPr sz="2006" dirty="0">
              <a:latin typeface="Arial MT"/>
              <a:cs typeface="Arial MT"/>
            </a:endParaRPr>
          </a:p>
          <a:p>
            <a:pPr marL="356596" marR="773685" indent="-343860">
              <a:spcBef>
                <a:spcPts val="471"/>
              </a:spcBef>
              <a:buChar char="•"/>
              <a:tabLst>
                <a:tab pos="355959" algn="l"/>
                <a:tab pos="357232" algn="l"/>
              </a:tabLst>
            </a:pPr>
            <a:r>
              <a:rPr sz="2006" spc="-10" dirty="0">
                <a:latin typeface="Arial MT"/>
                <a:cs typeface="Arial MT"/>
              </a:rPr>
              <a:t>Performance</a:t>
            </a:r>
            <a:r>
              <a:rPr sz="2006" dirty="0">
                <a:latin typeface="Arial MT"/>
                <a:cs typeface="Arial MT"/>
              </a:rPr>
              <a:t> </a:t>
            </a:r>
            <a:r>
              <a:rPr sz="2006" spc="-10" dirty="0">
                <a:latin typeface="Arial MT"/>
                <a:cs typeface="Arial MT"/>
              </a:rPr>
              <a:t>measure</a:t>
            </a:r>
            <a:r>
              <a:rPr sz="2006" spc="5" dirty="0">
                <a:latin typeface="Arial MT"/>
                <a:cs typeface="Arial MT"/>
              </a:rPr>
              <a:t> </a:t>
            </a:r>
            <a:r>
              <a:rPr sz="2006" b="1" i="1" spc="-5" dirty="0">
                <a:latin typeface="Arial"/>
                <a:cs typeface="Arial"/>
              </a:rPr>
              <a:t>P: %</a:t>
            </a:r>
            <a:r>
              <a:rPr sz="2006" b="1" i="1" dirty="0">
                <a:latin typeface="Arial"/>
                <a:cs typeface="Arial"/>
              </a:rPr>
              <a:t> </a:t>
            </a:r>
            <a:r>
              <a:rPr sz="2006" spc="-5" dirty="0">
                <a:latin typeface="Arial MT"/>
                <a:cs typeface="Arial MT"/>
              </a:rPr>
              <a:t>of</a:t>
            </a:r>
            <a:r>
              <a:rPr sz="2006" dirty="0">
                <a:latin typeface="Arial MT"/>
                <a:cs typeface="Arial MT"/>
              </a:rPr>
              <a:t> </a:t>
            </a:r>
            <a:r>
              <a:rPr sz="2006" spc="-10" dirty="0">
                <a:latin typeface="Arial MT"/>
                <a:cs typeface="Arial MT"/>
              </a:rPr>
              <a:t>games</a:t>
            </a:r>
            <a:r>
              <a:rPr sz="2006" spc="5" dirty="0">
                <a:latin typeface="Arial MT"/>
                <a:cs typeface="Arial MT"/>
              </a:rPr>
              <a:t> </a:t>
            </a:r>
            <a:r>
              <a:rPr sz="2006" spc="-5" dirty="0">
                <a:latin typeface="Arial MT"/>
                <a:cs typeface="Arial MT"/>
              </a:rPr>
              <a:t>won in</a:t>
            </a:r>
            <a:r>
              <a:rPr sz="2006" spc="10" dirty="0">
                <a:latin typeface="Arial MT"/>
                <a:cs typeface="Arial MT"/>
              </a:rPr>
              <a:t> </a:t>
            </a:r>
            <a:r>
              <a:rPr sz="2006" spc="-5" dirty="0">
                <a:latin typeface="Arial MT"/>
                <a:cs typeface="Arial MT"/>
              </a:rPr>
              <a:t>the</a:t>
            </a:r>
            <a:r>
              <a:rPr sz="2006" dirty="0">
                <a:latin typeface="Arial MT"/>
                <a:cs typeface="Arial MT"/>
              </a:rPr>
              <a:t> </a:t>
            </a:r>
            <a:r>
              <a:rPr sz="2006" spc="-5" dirty="0">
                <a:latin typeface="Arial MT"/>
                <a:cs typeface="Arial MT"/>
              </a:rPr>
              <a:t>world </a:t>
            </a:r>
            <a:r>
              <a:rPr sz="2006" spc="-547" dirty="0">
                <a:latin typeface="Arial MT"/>
                <a:cs typeface="Arial MT"/>
              </a:rPr>
              <a:t> </a:t>
            </a:r>
            <a:r>
              <a:rPr sz="2006" spc="-10" dirty="0">
                <a:latin typeface="Arial MT"/>
                <a:cs typeface="Arial MT"/>
              </a:rPr>
              <a:t>tournament</a:t>
            </a:r>
            <a:endParaRPr sz="2006" dirty="0">
              <a:latin typeface="Arial MT"/>
              <a:cs typeface="Arial MT"/>
            </a:endParaRPr>
          </a:p>
          <a:p>
            <a:pPr marL="355959" indent="-343860">
              <a:spcBef>
                <a:spcPts val="476"/>
              </a:spcBef>
              <a:buChar char="•"/>
              <a:tabLst>
                <a:tab pos="355959" algn="l"/>
                <a:tab pos="356596" algn="l"/>
              </a:tabLst>
            </a:pPr>
            <a:r>
              <a:rPr sz="2006" spc="-5" dirty="0">
                <a:latin typeface="Arial MT"/>
                <a:cs typeface="Arial MT"/>
              </a:rPr>
              <a:t>Training</a:t>
            </a:r>
            <a:r>
              <a:rPr sz="2006" spc="10" dirty="0">
                <a:latin typeface="Arial MT"/>
                <a:cs typeface="Arial MT"/>
              </a:rPr>
              <a:t> </a:t>
            </a:r>
            <a:r>
              <a:rPr sz="2006" spc="-10" dirty="0">
                <a:latin typeface="Arial MT"/>
                <a:cs typeface="Arial MT"/>
              </a:rPr>
              <a:t>experience</a:t>
            </a:r>
            <a:r>
              <a:rPr sz="2006" spc="15" dirty="0">
                <a:latin typeface="Arial MT"/>
                <a:cs typeface="Arial MT"/>
              </a:rPr>
              <a:t> </a:t>
            </a:r>
            <a:r>
              <a:rPr sz="2006" spc="-5" dirty="0">
                <a:latin typeface="Arial MT"/>
                <a:cs typeface="Arial MT"/>
              </a:rPr>
              <a:t>E:</a:t>
            </a:r>
            <a:r>
              <a:rPr sz="2006" spc="10" dirty="0">
                <a:latin typeface="Arial MT"/>
                <a:cs typeface="Arial MT"/>
              </a:rPr>
              <a:t> </a:t>
            </a:r>
            <a:r>
              <a:rPr sz="2006" spc="-10" dirty="0">
                <a:latin typeface="Arial MT"/>
                <a:cs typeface="Arial MT"/>
              </a:rPr>
              <a:t>games</a:t>
            </a:r>
            <a:r>
              <a:rPr sz="2006" spc="15" dirty="0">
                <a:latin typeface="Arial MT"/>
                <a:cs typeface="Arial MT"/>
              </a:rPr>
              <a:t> </a:t>
            </a:r>
            <a:r>
              <a:rPr sz="2006" spc="-10" dirty="0">
                <a:latin typeface="Arial MT"/>
                <a:cs typeface="Arial MT"/>
              </a:rPr>
              <a:t>played</a:t>
            </a:r>
            <a:r>
              <a:rPr sz="2006" spc="15" dirty="0">
                <a:latin typeface="Arial MT"/>
                <a:cs typeface="Arial MT"/>
              </a:rPr>
              <a:t> </a:t>
            </a:r>
            <a:r>
              <a:rPr sz="2006" spc="-10" dirty="0">
                <a:latin typeface="Arial MT"/>
                <a:cs typeface="Arial MT"/>
              </a:rPr>
              <a:t>against</a:t>
            </a:r>
            <a:r>
              <a:rPr sz="2006" spc="10" dirty="0">
                <a:latin typeface="Arial MT"/>
                <a:cs typeface="Arial MT"/>
              </a:rPr>
              <a:t> </a:t>
            </a:r>
            <a:r>
              <a:rPr sz="2006" spc="-5" dirty="0">
                <a:latin typeface="Arial MT"/>
                <a:cs typeface="Arial MT"/>
              </a:rPr>
              <a:t>itself</a:t>
            </a:r>
            <a:endParaRPr sz="2006" dirty="0">
              <a:latin typeface="Arial MT"/>
              <a:cs typeface="Arial MT"/>
            </a:endParaRPr>
          </a:p>
          <a:p>
            <a:pPr marL="355959" indent="-343860">
              <a:spcBef>
                <a:spcPts val="476"/>
              </a:spcBef>
              <a:buChar char="•"/>
              <a:tabLst>
                <a:tab pos="355959" algn="l"/>
                <a:tab pos="356596" algn="l"/>
              </a:tabLst>
            </a:pPr>
            <a:r>
              <a:rPr sz="2006" spc="-5" dirty="0">
                <a:latin typeface="Arial MT"/>
                <a:cs typeface="Arial MT"/>
              </a:rPr>
              <a:t>Target</a:t>
            </a:r>
            <a:r>
              <a:rPr sz="2006" spc="-10" dirty="0">
                <a:latin typeface="Arial MT"/>
                <a:cs typeface="Arial MT"/>
              </a:rPr>
              <a:t> </a:t>
            </a:r>
            <a:r>
              <a:rPr sz="2006" spc="-5" dirty="0">
                <a:latin typeface="Arial MT"/>
                <a:cs typeface="Arial MT"/>
              </a:rPr>
              <a:t>function: </a:t>
            </a:r>
            <a:r>
              <a:rPr lang="en-US" sz="2006" i="1" spc="-5" dirty="0">
                <a:latin typeface="Arial"/>
                <a:cs typeface="Arial"/>
              </a:rPr>
              <a:t>V</a:t>
            </a:r>
            <a:r>
              <a:rPr sz="2006" i="1" spc="-10" dirty="0" smtClean="0">
                <a:latin typeface="Arial"/>
                <a:cs typeface="Arial"/>
              </a:rPr>
              <a:t> </a:t>
            </a:r>
            <a:r>
              <a:rPr sz="2006" spc="-5" dirty="0">
                <a:latin typeface="Arial MT"/>
                <a:cs typeface="Arial MT"/>
              </a:rPr>
              <a:t>: </a:t>
            </a:r>
            <a:r>
              <a:rPr sz="2006" spc="-10" dirty="0">
                <a:latin typeface="Arial MT"/>
                <a:cs typeface="Arial MT"/>
              </a:rPr>
              <a:t>Board</a:t>
            </a:r>
            <a:r>
              <a:rPr sz="2006" dirty="0">
                <a:latin typeface="Arial MT"/>
                <a:cs typeface="Arial MT"/>
              </a:rPr>
              <a:t> </a:t>
            </a:r>
            <a:r>
              <a:rPr sz="2006" spc="-5" dirty="0">
                <a:latin typeface="Arial MT"/>
                <a:cs typeface="Arial MT"/>
              </a:rPr>
              <a:t>→</a:t>
            </a:r>
            <a:r>
              <a:rPr sz="2006" spc="-10" dirty="0">
                <a:latin typeface="Arial MT"/>
                <a:cs typeface="Arial MT"/>
              </a:rPr>
              <a:t> </a:t>
            </a:r>
            <a:r>
              <a:rPr sz="2006" spc="-5" dirty="0">
                <a:latin typeface="Arial MT"/>
                <a:cs typeface="Arial MT"/>
              </a:rPr>
              <a:t>R</a:t>
            </a:r>
            <a:endParaRPr sz="2006" dirty="0">
              <a:latin typeface="Arial MT"/>
              <a:cs typeface="Arial MT"/>
            </a:endParaRPr>
          </a:p>
          <a:p>
            <a:pPr marL="356596" indent="-344497">
              <a:spcBef>
                <a:spcPts val="476"/>
              </a:spcBef>
              <a:buChar char="•"/>
              <a:tabLst>
                <a:tab pos="355959" algn="l"/>
                <a:tab pos="357232" algn="l"/>
              </a:tabLst>
            </a:pPr>
            <a:r>
              <a:rPr sz="2006" spc="-5" dirty="0">
                <a:latin typeface="Arial MT"/>
                <a:cs typeface="Arial MT"/>
              </a:rPr>
              <a:t>Target</a:t>
            </a:r>
            <a:r>
              <a:rPr sz="2006" spc="-10" dirty="0">
                <a:latin typeface="Arial MT"/>
                <a:cs typeface="Arial MT"/>
              </a:rPr>
              <a:t> </a:t>
            </a:r>
            <a:r>
              <a:rPr sz="2006" spc="-5" dirty="0">
                <a:latin typeface="Arial MT"/>
                <a:cs typeface="Arial MT"/>
              </a:rPr>
              <a:t>function </a:t>
            </a:r>
            <a:r>
              <a:rPr sz="2006" spc="-10" dirty="0">
                <a:latin typeface="Arial MT"/>
                <a:cs typeface="Arial MT"/>
              </a:rPr>
              <a:t>representation</a:t>
            </a:r>
            <a:endParaRPr sz="2006" dirty="0">
              <a:latin typeface="Arial MT"/>
              <a:cs typeface="Arial MT"/>
            </a:endParaRPr>
          </a:p>
          <a:p>
            <a:pPr marL="929696">
              <a:spcBef>
                <a:spcPts val="481"/>
              </a:spcBef>
            </a:pPr>
            <a:r>
              <a:rPr lang="en-US" sz="2006" spc="-5" dirty="0">
                <a:latin typeface="Arial MT"/>
                <a:cs typeface="Arial MT"/>
              </a:rPr>
              <a:t>V</a:t>
            </a:r>
            <a:r>
              <a:rPr sz="2006" spc="-5" dirty="0" smtClean="0">
                <a:latin typeface="Arial MT"/>
                <a:cs typeface="Arial MT"/>
              </a:rPr>
              <a:t>'(</a:t>
            </a:r>
            <a:r>
              <a:rPr sz="2006" spc="-5" dirty="0">
                <a:latin typeface="Arial MT"/>
                <a:cs typeface="Arial MT"/>
              </a:rPr>
              <a:t>b)</a:t>
            </a:r>
            <a:r>
              <a:rPr sz="2006" spc="-10" dirty="0">
                <a:latin typeface="Arial MT"/>
                <a:cs typeface="Arial MT"/>
              </a:rPr>
              <a:t> </a:t>
            </a:r>
            <a:r>
              <a:rPr sz="2006" spc="-5" dirty="0">
                <a:latin typeface="Arial MT"/>
                <a:cs typeface="Arial MT"/>
              </a:rPr>
              <a:t>= </a:t>
            </a:r>
            <a:r>
              <a:rPr sz="2006" spc="-10" dirty="0">
                <a:latin typeface="Arial MT"/>
                <a:cs typeface="Arial MT"/>
              </a:rPr>
              <a:t>w0</a:t>
            </a:r>
            <a:r>
              <a:rPr sz="2006" spc="-5" dirty="0">
                <a:latin typeface="Arial MT"/>
                <a:cs typeface="Arial MT"/>
              </a:rPr>
              <a:t> + w1x1+</a:t>
            </a:r>
            <a:r>
              <a:rPr sz="2006" dirty="0">
                <a:latin typeface="Arial MT"/>
                <a:cs typeface="Arial MT"/>
              </a:rPr>
              <a:t> </a:t>
            </a:r>
            <a:r>
              <a:rPr sz="2006" spc="-10" dirty="0">
                <a:latin typeface="Arial MT"/>
                <a:cs typeface="Arial MT"/>
              </a:rPr>
              <a:t>w2x2</a:t>
            </a:r>
            <a:r>
              <a:rPr sz="2006" spc="-5" dirty="0">
                <a:latin typeface="Arial MT"/>
                <a:cs typeface="Arial MT"/>
              </a:rPr>
              <a:t> + w3x3 + w4x4 + </a:t>
            </a:r>
            <a:r>
              <a:rPr sz="2006" spc="-10" dirty="0">
                <a:latin typeface="Arial MT"/>
                <a:cs typeface="Arial MT"/>
              </a:rPr>
              <a:t>w5x5</a:t>
            </a:r>
            <a:r>
              <a:rPr sz="2006" spc="-5" dirty="0">
                <a:latin typeface="Arial MT"/>
                <a:cs typeface="Arial MT"/>
              </a:rPr>
              <a:t> + w6x6</a:t>
            </a:r>
            <a:endParaRPr sz="2006" dirty="0">
              <a:latin typeface="Arial MT"/>
              <a:cs typeface="Arial MT"/>
            </a:endParaRPr>
          </a:p>
        </p:txBody>
      </p:sp>
      <p:sp>
        <p:nvSpPr>
          <p:cNvPr id="6" name="object 6"/>
          <p:cNvSpPr txBox="1"/>
          <p:nvPr/>
        </p:nvSpPr>
        <p:spPr>
          <a:xfrm>
            <a:off x="980624" y="4651596"/>
            <a:ext cx="7488401" cy="933617"/>
          </a:xfrm>
          <a:prstGeom prst="rect">
            <a:avLst/>
          </a:prstGeom>
          <a:solidFill>
            <a:srgbClr val="CCFFCC"/>
          </a:solidFill>
          <a:ln w="9525">
            <a:solidFill>
              <a:srgbClr val="000000"/>
            </a:solidFill>
          </a:ln>
        </p:spPr>
        <p:txBody>
          <a:bodyPr vert="horz" wrap="square" lIns="0" tIns="7641" rIns="0" bIns="0" rtlCol="0">
            <a:spAutoFit/>
          </a:bodyPr>
          <a:lstStyle/>
          <a:p>
            <a:pPr marL="96790" marR="414541">
              <a:lnSpc>
                <a:spcPts val="2397"/>
              </a:lnSpc>
              <a:spcBef>
                <a:spcPts val="60"/>
              </a:spcBef>
            </a:pPr>
            <a:r>
              <a:rPr sz="1805" b="1" dirty="0">
                <a:latin typeface="Arial"/>
                <a:cs typeface="Arial"/>
              </a:rPr>
              <a:t>The problem of learning a </a:t>
            </a:r>
            <a:r>
              <a:rPr sz="1805" b="1" spc="-5" dirty="0">
                <a:latin typeface="Arial"/>
                <a:cs typeface="Arial"/>
              </a:rPr>
              <a:t>checkers strategy reduces to the </a:t>
            </a:r>
            <a:r>
              <a:rPr sz="1805" b="1" dirty="0">
                <a:latin typeface="Arial"/>
                <a:cs typeface="Arial"/>
              </a:rPr>
              <a:t> problem of learning </a:t>
            </a:r>
            <a:r>
              <a:rPr sz="1805" b="1" spc="-5" dirty="0">
                <a:latin typeface="Arial"/>
                <a:cs typeface="Arial"/>
              </a:rPr>
              <a:t>values </a:t>
            </a:r>
            <a:r>
              <a:rPr sz="1805" b="1" dirty="0">
                <a:latin typeface="Arial"/>
                <a:cs typeface="Arial"/>
              </a:rPr>
              <a:t>for the </a:t>
            </a:r>
            <a:r>
              <a:rPr sz="1805" b="1" spc="-5" dirty="0">
                <a:latin typeface="Arial"/>
                <a:cs typeface="Arial"/>
              </a:rPr>
              <a:t>coefficients </a:t>
            </a:r>
            <a:r>
              <a:rPr sz="1805" b="1" i="1" dirty="0">
                <a:latin typeface="Arial"/>
                <a:cs typeface="Arial"/>
              </a:rPr>
              <a:t>w0 </a:t>
            </a:r>
            <a:r>
              <a:rPr sz="1805" b="1" spc="-5" dirty="0">
                <a:latin typeface="Arial"/>
                <a:cs typeface="Arial"/>
              </a:rPr>
              <a:t>through </a:t>
            </a:r>
            <a:r>
              <a:rPr sz="1805" b="1" i="1" spc="-5" dirty="0">
                <a:latin typeface="Arial"/>
                <a:cs typeface="Arial"/>
              </a:rPr>
              <a:t>w6 </a:t>
            </a:r>
            <a:r>
              <a:rPr sz="1805" b="1" dirty="0">
                <a:latin typeface="Arial"/>
                <a:cs typeface="Arial"/>
              </a:rPr>
              <a:t>in </a:t>
            </a:r>
            <a:r>
              <a:rPr sz="1805" b="1" spc="-491" dirty="0">
                <a:latin typeface="Arial"/>
                <a:cs typeface="Arial"/>
              </a:rPr>
              <a:t> </a:t>
            </a:r>
            <a:r>
              <a:rPr sz="1805" b="1" dirty="0">
                <a:latin typeface="Arial"/>
                <a:cs typeface="Arial"/>
              </a:rPr>
              <a:t>the</a:t>
            </a:r>
            <a:r>
              <a:rPr sz="1805" b="1" spc="-10" dirty="0">
                <a:latin typeface="Arial"/>
                <a:cs typeface="Arial"/>
              </a:rPr>
              <a:t> </a:t>
            </a:r>
            <a:r>
              <a:rPr sz="1805" b="1" dirty="0">
                <a:latin typeface="Arial"/>
                <a:cs typeface="Arial"/>
              </a:rPr>
              <a:t>target</a:t>
            </a:r>
            <a:r>
              <a:rPr sz="1805" b="1" spc="-5" dirty="0">
                <a:latin typeface="Arial"/>
                <a:cs typeface="Arial"/>
              </a:rPr>
              <a:t> </a:t>
            </a:r>
            <a:r>
              <a:rPr sz="1805" b="1" dirty="0">
                <a:latin typeface="Arial"/>
                <a:cs typeface="Arial"/>
              </a:rPr>
              <a:t>function</a:t>
            </a:r>
            <a:r>
              <a:rPr sz="1805" b="1" spc="-10" dirty="0">
                <a:latin typeface="Arial"/>
                <a:cs typeface="Arial"/>
              </a:rPr>
              <a:t> </a:t>
            </a:r>
            <a:r>
              <a:rPr sz="1805" b="1" spc="-5" dirty="0">
                <a:latin typeface="Arial"/>
                <a:cs typeface="Arial"/>
              </a:rPr>
              <a:t>representation</a:t>
            </a:r>
            <a:endParaRPr sz="1805">
              <a:latin typeface="Arial"/>
              <a:cs typeface="Arial"/>
            </a:endParaRPr>
          </a:p>
        </p:txBody>
      </p:sp>
      <p:sp>
        <p:nvSpPr>
          <p:cNvPr id="7" name="Rectangle 2"/>
          <p:cNvSpPr txBox="1">
            <a:spLocks noChangeArrowheads="1"/>
          </p:cNvSpPr>
          <p:nvPr/>
        </p:nvSpPr>
        <p:spPr>
          <a:xfrm>
            <a:off x="-29547" y="-6221"/>
            <a:ext cx="9144000" cy="1438849"/>
          </a:xfrm>
          <a:prstGeom prst="rect">
            <a:avLst/>
          </a:prstGeom>
          <a:noFill/>
          <a:ln w="9525">
            <a:noFill/>
            <a:miter lim="800000"/>
            <a:headEnd/>
            <a:tailEnd/>
          </a:ln>
          <a:effectLst/>
        </p:spPr>
        <p:txBody>
          <a:bodyPr spcFirstLastPara="1" wrap="square" lIns="91425" tIns="45700" rIns="91425" bIns="45700" anchor="ctr" anchorCtr="0">
            <a:spAutoFit/>
          </a:bodyPr>
          <a:lstStyle>
            <a:lvl1pPr defTabSz="914400" eaLnBrk="1" latinLnBrk="0" hangingPunct="1">
              <a:buSzPts val="1400"/>
              <a:buNone/>
              <a:defRPr sz="4400" b="1">
                <a:latin typeface="+mj-lt"/>
              </a:defRPr>
            </a:lvl1pPr>
          </a:lstStyle>
          <a:p>
            <a:r>
              <a:rPr lang="en-US"/>
              <a:t>Choosing a Representation for the Target Function</a:t>
            </a:r>
            <a:endParaRPr lang="en-US" dirty="0"/>
          </a:p>
        </p:txBody>
      </p:sp>
      <mc:AlternateContent xmlns:mc="http://schemas.openxmlformats.org/markup-compatibility/2006" xmlns:p14="http://schemas.microsoft.com/office/powerpoint/2010/main">
        <mc:Choice Requires="p14">
          <p:contentPart p14:bwMode="auto" r:id="rId2">
            <p14:nvContentPartPr>
              <p14:cNvPr id="8" name="Ink 7"/>
              <p14:cNvContentPartPr/>
              <p14:nvPr/>
            </p14:nvContentPartPr>
            <p14:xfrm>
              <a:off x="1779120" y="1310760"/>
              <a:ext cx="6721200" cy="2997720"/>
            </p14:xfrm>
          </p:contentPart>
        </mc:Choice>
        <mc:Fallback xmlns="">
          <p:pic>
            <p:nvPicPr>
              <p:cNvPr id="8" name="Ink 7"/>
              <p:cNvPicPr/>
              <p:nvPr/>
            </p:nvPicPr>
            <p:blipFill>
              <a:blip r:embed="rId3"/>
              <a:stretch>
                <a:fillRect/>
              </a:stretch>
            </p:blipFill>
            <p:spPr>
              <a:xfrm>
                <a:off x="1769760" y="1306080"/>
                <a:ext cx="6739200" cy="3012120"/>
              </a:xfrm>
              <a:prstGeom prst="rect">
                <a:avLst/>
              </a:prstGeom>
            </p:spPr>
          </p:pic>
        </mc:Fallback>
      </mc:AlternateContent>
    </p:spTree>
    <p:extLst>
      <p:ext uri="{BB962C8B-B14F-4D97-AF65-F5344CB8AC3E}">
        <p14:creationId xmlns:p14="http://schemas.microsoft.com/office/powerpoint/2010/main" val="108924569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05" name="Google Shape;1305;p59"/>
          <p:cNvSpPr txBox="1">
            <a:spLocks noGrp="1"/>
          </p:cNvSpPr>
          <p:nvPr>
            <p:ph type="title"/>
          </p:nvPr>
        </p:nvSpPr>
        <p:spPr>
          <a:xfrm>
            <a:off x="0" y="533400"/>
            <a:ext cx="9144000" cy="73587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600"/>
              <a:buFont typeface="Calibri"/>
              <a:buNone/>
            </a:pPr>
            <a:r>
              <a:rPr lang="en-US" sz="3600" b="1">
                <a:latin typeface="Calibri"/>
                <a:ea typeface="Calibri"/>
                <a:cs typeface="Calibri"/>
                <a:sym typeface="Calibri"/>
              </a:rPr>
              <a:t>Choosing a Function Approximation Algorithm</a:t>
            </a:r>
            <a:endParaRPr/>
          </a:p>
        </p:txBody>
      </p:sp>
      <p:sp>
        <p:nvSpPr>
          <p:cNvPr id="1306" name="Google Shape;1306;p59"/>
          <p:cNvSpPr txBox="1">
            <a:spLocks noGrp="1"/>
          </p:cNvSpPr>
          <p:nvPr>
            <p:ph type="body" idx="1"/>
          </p:nvPr>
        </p:nvSpPr>
        <p:spPr>
          <a:xfrm>
            <a:off x="0" y="1600200"/>
            <a:ext cx="9144000" cy="40386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 </a:t>
            </a:r>
            <a:r>
              <a:rPr lang="en-US" b="1" u="sng"/>
              <a:t>Generating Training Examples of the form &lt;b,V</a:t>
            </a:r>
            <a:r>
              <a:rPr lang="en-US" sz="1700" b="1" u="sng"/>
              <a:t>train</a:t>
            </a:r>
            <a:r>
              <a:rPr lang="en-US" b="1" u="sng"/>
              <a:t>(b)&gt;</a:t>
            </a:r>
            <a:r>
              <a:rPr lang="en-US" sz="2800"/>
              <a:t> [e.g. &lt;x1=3, x2=0, x3=1, x4=0, x5=0, x6=0, +100 (=blacks won)]</a:t>
            </a:r>
            <a:endParaRPr/>
          </a:p>
          <a:p>
            <a:pPr marL="742950" lvl="1" indent="-285750" algn="l" rtl="0">
              <a:lnSpc>
                <a:spcPct val="75000"/>
              </a:lnSpc>
              <a:spcBef>
                <a:spcPts val="330"/>
              </a:spcBef>
              <a:spcAft>
                <a:spcPts val="0"/>
              </a:spcAft>
              <a:buClr>
                <a:schemeClr val="dk1"/>
              </a:buClr>
              <a:buSzPts val="2200"/>
              <a:buChar char="–"/>
            </a:pPr>
            <a:r>
              <a:rPr lang="en-US" sz="2200"/>
              <a:t>x1= # of black pieces on the board</a:t>
            </a:r>
            <a:endParaRPr/>
          </a:p>
          <a:p>
            <a:pPr marL="742950" lvl="1" indent="-285750" algn="l" rtl="0">
              <a:lnSpc>
                <a:spcPct val="75000"/>
              </a:lnSpc>
              <a:spcBef>
                <a:spcPts val="330"/>
              </a:spcBef>
              <a:spcAft>
                <a:spcPts val="0"/>
              </a:spcAft>
              <a:buClr>
                <a:schemeClr val="dk1"/>
              </a:buClr>
              <a:buSzPts val="2200"/>
              <a:buChar char="–"/>
            </a:pPr>
            <a:r>
              <a:rPr lang="en-US" sz="2200"/>
              <a:t>x2 = # of red pieces on the board</a:t>
            </a:r>
            <a:endParaRPr/>
          </a:p>
          <a:p>
            <a:pPr marL="742950" lvl="1" indent="-285750" algn="l" rtl="0">
              <a:lnSpc>
                <a:spcPct val="75000"/>
              </a:lnSpc>
              <a:spcBef>
                <a:spcPts val="330"/>
              </a:spcBef>
              <a:spcAft>
                <a:spcPts val="0"/>
              </a:spcAft>
              <a:buClr>
                <a:schemeClr val="dk1"/>
              </a:buClr>
              <a:buSzPts val="2200"/>
              <a:buChar char="–"/>
            </a:pPr>
            <a:r>
              <a:rPr lang="en-US" sz="2200"/>
              <a:t>x3 =  # of black king on the board</a:t>
            </a:r>
            <a:endParaRPr/>
          </a:p>
          <a:p>
            <a:pPr marL="742950" lvl="1" indent="-285750" algn="l" rtl="0">
              <a:lnSpc>
                <a:spcPct val="75000"/>
              </a:lnSpc>
              <a:spcBef>
                <a:spcPts val="330"/>
              </a:spcBef>
              <a:spcAft>
                <a:spcPts val="0"/>
              </a:spcAft>
              <a:buClr>
                <a:schemeClr val="dk1"/>
              </a:buClr>
              <a:buSzPts val="2200"/>
              <a:buChar char="–"/>
            </a:pPr>
            <a:r>
              <a:rPr lang="en-US" sz="2200"/>
              <a:t>x4 =  # of red king on the board</a:t>
            </a:r>
            <a:endParaRPr/>
          </a:p>
          <a:p>
            <a:pPr marL="742950" lvl="1" indent="-285750" algn="l" rtl="0">
              <a:lnSpc>
                <a:spcPct val="75000"/>
              </a:lnSpc>
              <a:spcBef>
                <a:spcPts val="330"/>
              </a:spcBef>
              <a:spcAft>
                <a:spcPts val="0"/>
              </a:spcAft>
              <a:buClr>
                <a:schemeClr val="dk1"/>
              </a:buClr>
              <a:buSzPts val="2200"/>
              <a:buChar char="–"/>
            </a:pPr>
            <a:r>
              <a:rPr lang="en-US" sz="2200"/>
              <a:t>x5 = # of black pieces threatened by red</a:t>
            </a:r>
            <a:endParaRPr/>
          </a:p>
          <a:p>
            <a:pPr marL="742950" lvl="1" indent="-285750" algn="l" rtl="0">
              <a:lnSpc>
                <a:spcPct val="75000"/>
              </a:lnSpc>
              <a:spcBef>
                <a:spcPts val="330"/>
              </a:spcBef>
              <a:spcAft>
                <a:spcPts val="0"/>
              </a:spcAft>
              <a:buClr>
                <a:schemeClr val="dk1"/>
              </a:buClr>
              <a:buSzPts val="2200"/>
              <a:buChar char="–"/>
            </a:pPr>
            <a:r>
              <a:rPr lang="en-US" sz="2200"/>
              <a:t>x6 = # of red pieces threatened by black</a:t>
            </a:r>
            <a:endParaRPr sz="2200"/>
          </a:p>
          <a:p>
            <a:pPr marL="742950" lvl="1" indent="-146050" algn="l" rtl="0">
              <a:lnSpc>
                <a:spcPct val="75000"/>
              </a:lnSpc>
              <a:spcBef>
                <a:spcPts val="330"/>
              </a:spcBef>
              <a:spcAft>
                <a:spcPts val="0"/>
              </a:spcAft>
              <a:buClr>
                <a:schemeClr val="dk1"/>
              </a:buClr>
              <a:buSzPts val="2200"/>
              <a:buNone/>
            </a:pPr>
            <a:endParaRPr sz="2200"/>
          </a:p>
          <a:p>
            <a:pPr marL="342900" lvl="0" indent="-165100" algn="l" rtl="0">
              <a:spcBef>
                <a:spcPts val="560"/>
              </a:spcBef>
              <a:spcAft>
                <a:spcPts val="0"/>
              </a:spcAft>
              <a:buClr>
                <a:schemeClr val="dk1"/>
              </a:buClr>
              <a:buSzPts val="2800"/>
              <a:buNone/>
            </a:pPr>
            <a:endParaRPr sz="2800"/>
          </a:p>
        </p:txBody>
      </p:sp>
      <p:sp>
        <p:nvSpPr>
          <p:cNvPr id="1307" name="Google Shape;1307;p59"/>
          <p:cNvSpPr txBox="1"/>
          <p:nvPr/>
        </p:nvSpPr>
        <p:spPr>
          <a:xfrm>
            <a:off x="3810000" y="6553200"/>
            <a:ext cx="1828800" cy="28085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1" i="0" u="none" strike="noStrike" cap="none">
                <a:solidFill>
                  <a:schemeClr val="dk1"/>
                </a:solidFill>
                <a:latin typeface="Calibri"/>
                <a:ea typeface="Calibri"/>
                <a:cs typeface="Calibri"/>
                <a:sym typeface="Calibri"/>
              </a:rPr>
              <a:t>30 August 2020</a:t>
            </a:r>
            <a:endParaRPr sz="1200" b="1" i="0" u="none" strike="noStrike" cap="none">
              <a:solidFill>
                <a:schemeClr val="dk1"/>
              </a:solidFill>
              <a:latin typeface="Calibri"/>
              <a:ea typeface="Calibri"/>
              <a:cs typeface="Calibri"/>
              <a:sym typeface="Calibri"/>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53720" y="1909080"/>
              <a:ext cx="8240040" cy="1691640"/>
            </p14:xfrm>
          </p:contentPart>
        </mc:Choice>
        <mc:Fallback xmlns="">
          <p:pic>
            <p:nvPicPr>
              <p:cNvPr id="2" name="Ink 1"/>
              <p:cNvPicPr/>
              <p:nvPr/>
            </p:nvPicPr>
            <p:blipFill>
              <a:blip r:embed="rId4"/>
              <a:stretch>
                <a:fillRect/>
              </a:stretch>
            </p:blipFill>
            <p:spPr>
              <a:xfrm>
                <a:off x="143640" y="1897920"/>
                <a:ext cx="8261640" cy="1713960"/>
              </a:xfrm>
              <a:prstGeom prst="rect">
                <a:avLst/>
              </a:prstGeom>
            </p:spPr>
          </p:pic>
        </mc:Fallback>
      </mc:AlternateContent>
    </p:spTree>
    <p:extLst>
      <p:ext uri="{BB962C8B-B14F-4D97-AF65-F5344CB8AC3E}">
        <p14:creationId xmlns:p14="http://schemas.microsoft.com/office/powerpoint/2010/main" val="35810845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78"/>
          <p:cNvSpPr txBox="1">
            <a:spLocks noGrp="1"/>
          </p:cNvSpPr>
          <p:nvPr>
            <p:ph type="title"/>
          </p:nvPr>
        </p:nvSpPr>
        <p:spPr>
          <a:xfrm>
            <a:off x="535952" y="304800"/>
            <a:ext cx="6322047" cy="769401"/>
          </a:xfrm>
          <a:prstGeom prst="rect">
            <a:avLst/>
          </a:prstGeo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lang="en-US" sz="4400" b="1" dirty="0">
                <a:ea typeface="+mn-ea"/>
                <a:cs typeface="+mn-cs"/>
              </a:rPr>
              <a:t>Types of Learning</a:t>
            </a:r>
            <a:endParaRPr sz="4400" b="1" dirty="0">
              <a:ea typeface="+mn-ea"/>
              <a:cs typeface="+mn-cs"/>
            </a:endParaRPr>
          </a:p>
        </p:txBody>
      </p:sp>
      <p:sp>
        <p:nvSpPr>
          <p:cNvPr id="625" name="Google Shape;625;p78"/>
          <p:cNvSpPr txBox="1"/>
          <p:nvPr/>
        </p:nvSpPr>
        <p:spPr>
          <a:xfrm>
            <a:off x="535952" y="1512025"/>
            <a:ext cx="8523300" cy="4421400"/>
          </a:xfrm>
          <a:prstGeom prst="rect">
            <a:avLst/>
          </a:prstGeom>
          <a:noFill/>
          <a:ln>
            <a:noFill/>
          </a:ln>
        </p:spPr>
        <p:txBody>
          <a:bodyPr spcFirstLastPara="1" wrap="square" lIns="0" tIns="108575" rIns="0" bIns="0" anchor="t" anchorCtr="0">
            <a:noAutofit/>
          </a:bodyPr>
          <a:lstStyle/>
          <a:p>
            <a:pPr marL="355600" marR="0" lvl="0" indent="-330200" algn="l" rtl="0">
              <a:lnSpc>
                <a:spcPct val="100000"/>
              </a:lnSpc>
              <a:spcBef>
                <a:spcPts val="0"/>
              </a:spcBef>
              <a:spcAft>
                <a:spcPts val="0"/>
              </a:spcAft>
              <a:buSzPts val="3000"/>
              <a:buFont typeface="Arial"/>
              <a:buChar char="•"/>
            </a:pPr>
            <a:r>
              <a:rPr lang="en-US" sz="3000" b="1" dirty="0">
                <a:latin typeface="Trebuchet MS"/>
                <a:ea typeface="Trebuchet MS"/>
                <a:cs typeface="Trebuchet MS"/>
                <a:sym typeface="Trebuchet MS"/>
              </a:rPr>
              <a:t>Supervised (inductive) learning</a:t>
            </a:r>
            <a:endParaRPr sz="3000" dirty="0">
              <a:latin typeface="Trebuchet MS"/>
              <a:ea typeface="Trebuchet MS"/>
              <a:cs typeface="Trebuchet MS"/>
              <a:sym typeface="Trebuchet MS"/>
            </a:endParaRPr>
          </a:p>
          <a:p>
            <a:pPr marL="755650" marR="0" lvl="1" indent="-285750" algn="l" rtl="0">
              <a:lnSpc>
                <a:spcPct val="100000"/>
              </a:lnSpc>
              <a:spcBef>
                <a:spcPts val="660"/>
              </a:spcBef>
              <a:spcAft>
                <a:spcPts val="0"/>
              </a:spcAft>
              <a:buClr>
                <a:srgbClr val="4A86E8"/>
              </a:buClr>
              <a:buSzPts val="2800"/>
              <a:buFont typeface="Arial"/>
              <a:buChar char="–"/>
            </a:pPr>
            <a:r>
              <a:rPr lang="en-US" sz="2800" b="0" i="0" u="none" strike="noStrike" cap="none" dirty="0">
                <a:solidFill>
                  <a:srgbClr val="4A86E8"/>
                </a:solidFill>
                <a:latin typeface="Trebuchet MS"/>
                <a:ea typeface="Trebuchet MS"/>
                <a:cs typeface="Trebuchet MS"/>
                <a:sym typeface="Trebuchet MS"/>
              </a:rPr>
              <a:t>Given: training data</a:t>
            </a:r>
            <a:r>
              <a:rPr lang="en-US" sz="2800" dirty="0">
                <a:solidFill>
                  <a:srgbClr val="4A86E8"/>
                </a:solidFill>
                <a:latin typeface="Trebuchet MS"/>
                <a:ea typeface="Trebuchet MS"/>
                <a:cs typeface="Trebuchet MS"/>
                <a:sym typeface="Trebuchet MS"/>
              </a:rPr>
              <a:t>,</a:t>
            </a:r>
            <a:r>
              <a:rPr lang="en-US" sz="2800" b="0" i="0" u="none" strike="noStrike" cap="none" dirty="0">
                <a:solidFill>
                  <a:srgbClr val="4A86E8"/>
                </a:solidFill>
                <a:latin typeface="Trebuchet MS"/>
                <a:ea typeface="Trebuchet MS"/>
                <a:cs typeface="Trebuchet MS"/>
                <a:sym typeface="Trebuchet MS"/>
              </a:rPr>
              <a:t> desired outputs (labels)</a:t>
            </a:r>
            <a:endParaRPr sz="2800" b="0" i="0" u="none" strike="noStrike" cap="none" dirty="0">
              <a:solidFill>
                <a:srgbClr val="4A86E8"/>
              </a:solidFill>
              <a:latin typeface="Trebuchet MS"/>
              <a:ea typeface="Trebuchet MS"/>
              <a:cs typeface="Trebuchet MS"/>
              <a:sym typeface="Trebuchet MS"/>
            </a:endParaRPr>
          </a:p>
          <a:p>
            <a:pPr marL="355600" marR="0" lvl="0" indent="-330200" algn="l" rtl="0">
              <a:lnSpc>
                <a:spcPct val="100000"/>
              </a:lnSpc>
              <a:spcBef>
                <a:spcPts val="740"/>
              </a:spcBef>
              <a:spcAft>
                <a:spcPts val="0"/>
              </a:spcAft>
              <a:buSzPts val="3000"/>
              <a:buFont typeface="Arial"/>
              <a:buChar char="•"/>
            </a:pPr>
            <a:r>
              <a:rPr lang="en-US" sz="3000" b="1" dirty="0">
                <a:latin typeface="Trebuchet MS"/>
                <a:ea typeface="Trebuchet MS"/>
                <a:cs typeface="Trebuchet MS"/>
                <a:sym typeface="Trebuchet MS"/>
              </a:rPr>
              <a:t>Unsupervised learning</a:t>
            </a:r>
            <a:endParaRPr sz="3000" dirty="0">
              <a:latin typeface="Trebuchet MS"/>
              <a:ea typeface="Trebuchet MS"/>
              <a:cs typeface="Trebuchet MS"/>
              <a:sym typeface="Trebuchet MS"/>
            </a:endParaRPr>
          </a:p>
          <a:p>
            <a:pPr marL="755650" marR="0" lvl="1" indent="-285750" algn="l" rtl="0">
              <a:lnSpc>
                <a:spcPct val="100000"/>
              </a:lnSpc>
              <a:spcBef>
                <a:spcPts val="760"/>
              </a:spcBef>
              <a:spcAft>
                <a:spcPts val="0"/>
              </a:spcAft>
              <a:buClr>
                <a:srgbClr val="4A86E8"/>
              </a:buClr>
              <a:buSzPts val="2800"/>
              <a:buFont typeface="Arial"/>
              <a:buChar char="–"/>
            </a:pPr>
            <a:r>
              <a:rPr lang="en-US" sz="2800" b="0" i="0" u="none" strike="noStrike" cap="none" dirty="0">
                <a:solidFill>
                  <a:srgbClr val="4A86E8"/>
                </a:solidFill>
                <a:latin typeface="Trebuchet MS"/>
                <a:ea typeface="Trebuchet MS"/>
                <a:cs typeface="Trebuchet MS"/>
                <a:sym typeface="Trebuchet MS"/>
              </a:rPr>
              <a:t>Given: training data (without desired outputs)</a:t>
            </a:r>
            <a:endParaRPr sz="2800" b="0" i="0" u="none" strike="noStrike" cap="none" dirty="0">
              <a:solidFill>
                <a:srgbClr val="4A86E8"/>
              </a:solidFill>
              <a:latin typeface="Trebuchet MS"/>
              <a:ea typeface="Trebuchet MS"/>
              <a:cs typeface="Trebuchet MS"/>
              <a:sym typeface="Trebuchet MS"/>
            </a:endParaRPr>
          </a:p>
          <a:p>
            <a:pPr marL="355600" marR="0" lvl="0" indent="-330200" algn="l" rtl="0">
              <a:lnSpc>
                <a:spcPct val="100000"/>
              </a:lnSpc>
              <a:spcBef>
                <a:spcPts val="740"/>
              </a:spcBef>
              <a:spcAft>
                <a:spcPts val="0"/>
              </a:spcAft>
              <a:buSzPts val="3000"/>
              <a:buFont typeface="Arial"/>
              <a:buChar char="•"/>
            </a:pPr>
            <a:r>
              <a:rPr lang="en-US" sz="3000" b="1" dirty="0">
                <a:latin typeface="Trebuchet MS"/>
                <a:ea typeface="Trebuchet MS"/>
                <a:cs typeface="Trebuchet MS"/>
                <a:sym typeface="Trebuchet MS"/>
              </a:rPr>
              <a:t>Semi-supervised learning</a:t>
            </a:r>
            <a:endParaRPr sz="3000" dirty="0">
              <a:latin typeface="Trebuchet MS"/>
              <a:ea typeface="Trebuchet MS"/>
              <a:cs typeface="Trebuchet MS"/>
              <a:sym typeface="Trebuchet MS"/>
            </a:endParaRPr>
          </a:p>
          <a:p>
            <a:pPr marL="755650" marR="0" lvl="1" indent="-285750" algn="l" rtl="0">
              <a:lnSpc>
                <a:spcPct val="100000"/>
              </a:lnSpc>
              <a:spcBef>
                <a:spcPts val="660"/>
              </a:spcBef>
              <a:spcAft>
                <a:spcPts val="0"/>
              </a:spcAft>
              <a:buClr>
                <a:srgbClr val="4A86E8"/>
              </a:buClr>
              <a:buSzPts val="2800"/>
              <a:buFont typeface="Arial"/>
              <a:buChar char="–"/>
            </a:pPr>
            <a:r>
              <a:rPr lang="en-US" sz="2800" b="0" i="0" u="none" strike="noStrike" cap="none" dirty="0">
                <a:solidFill>
                  <a:srgbClr val="4A86E8"/>
                </a:solidFill>
                <a:latin typeface="Trebuchet MS"/>
                <a:ea typeface="Trebuchet MS"/>
                <a:cs typeface="Trebuchet MS"/>
                <a:sym typeface="Trebuchet MS"/>
              </a:rPr>
              <a:t>Given: training data + a few desired outputs</a:t>
            </a:r>
            <a:endParaRPr sz="2800" b="0" i="0" u="none" strike="noStrike" cap="none" dirty="0">
              <a:solidFill>
                <a:srgbClr val="4A86E8"/>
              </a:solidFill>
              <a:latin typeface="Trebuchet MS"/>
              <a:ea typeface="Trebuchet MS"/>
              <a:cs typeface="Trebuchet MS"/>
              <a:sym typeface="Trebuchet MS"/>
            </a:endParaRPr>
          </a:p>
          <a:p>
            <a:pPr marL="355600" marR="0" lvl="0" indent="-330200" algn="l" rtl="0">
              <a:lnSpc>
                <a:spcPct val="100000"/>
              </a:lnSpc>
              <a:spcBef>
                <a:spcPts val="740"/>
              </a:spcBef>
              <a:spcAft>
                <a:spcPts val="0"/>
              </a:spcAft>
              <a:buSzPts val="3000"/>
              <a:buFont typeface="Arial"/>
              <a:buChar char="•"/>
            </a:pPr>
            <a:r>
              <a:rPr lang="en-US" sz="3000" b="1" dirty="0">
                <a:latin typeface="Trebuchet MS"/>
                <a:ea typeface="Trebuchet MS"/>
                <a:cs typeface="Trebuchet MS"/>
                <a:sym typeface="Trebuchet MS"/>
              </a:rPr>
              <a:t>Reinforcement learning</a:t>
            </a:r>
            <a:endParaRPr sz="3000" dirty="0">
              <a:latin typeface="Trebuchet MS"/>
              <a:ea typeface="Trebuchet MS"/>
              <a:cs typeface="Trebuchet MS"/>
              <a:sym typeface="Trebuchet MS"/>
            </a:endParaRPr>
          </a:p>
          <a:p>
            <a:pPr marL="755650" marR="0" lvl="1" indent="-285750" algn="l" rtl="0">
              <a:lnSpc>
                <a:spcPct val="100000"/>
              </a:lnSpc>
              <a:spcBef>
                <a:spcPts val="760"/>
              </a:spcBef>
              <a:spcAft>
                <a:spcPts val="0"/>
              </a:spcAft>
              <a:buClr>
                <a:srgbClr val="4A86E8"/>
              </a:buClr>
              <a:buSzPts val="2800"/>
              <a:buFont typeface="Arial"/>
              <a:buChar char="–"/>
            </a:pPr>
            <a:r>
              <a:rPr lang="en-US" sz="2800" dirty="0">
                <a:solidFill>
                  <a:srgbClr val="4A86E8"/>
                </a:solidFill>
                <a:latin typeface="Trebuchet MS"/>
                <a:ea typeface="Trebuchet MS"/>
                <a:cs typeface="Trebuchet MS"/>
                <a:sym typeface="Trebuchet MS"/>
              </a:rPr>
              <a:t>Given: r</a:t>
            </a:r>
            <a:r>
              <a:rPr lang="en-US" sz="2800" b="0" i="0" u="none" strike="noStrike" cap="none" dirty="0">
                <a:solidFill>
                  <a:srgbClr val="4A86E8"/>
                </a:solidFill>
                <a:latin typeface="Trebuchet MS"/>
                <a:ea typeface="Trebuchet MS"/>
                <a:cs typeface="Trebuchet MS"/>
                <a:sym typeface="Trebuchet MS"/>
              </a:rPr>
              <a:t>ewards from sequence of actions</a:t>
            </a:r>
            <a:endParaRPr sz="2800" b="0" i="0" u="none" strike="noStrike" cap="none" dirty="0">
              <a:solidFill>
                <a:srgbClr val="4A86E8"/>
              </a:solidFill>
              <a:latin typeface="Trebuchet MS"/>
              <a:ea typeface="Trebuchet MS"/>
              <a:cs typeface="Trebuchet MS"/>
              <a:sym typeface="Trebuchet MS"/>
            </a:endParaRPr>
          </a:p>
        </p:txBody>
      </p:sp>
      <p:sp>
        <p:nvSpPr>
          <p:cNvPr id="626" name="Google Shape;626;p78"/>
          <p:cNvSpPr txBox="1"/>
          <p:nvPr/>
        </p:nvSpPr>
        <p:spPr>
          <a:xfrm>
            <a:off x="78753" y="6569500"/>
            <a:ext cx="31593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a:latin typeface="Trebuchet MS"/>
                <a:ea typeface="Trebuchet MS"/>
                <a:cs typeface="Trebuchet MS"/>
                <a:sym typeface="Trebuchet MS"/>
              </a:rPr>
              <a:t>Slide Credit: Eric Eaton</a:t>
            </a:r>
            <a:endParaRPr sz="1400">
              <a:latin typeface="Trebuchet MS"/>
              <a:ea typeface="Trebuchet MS"/>
              <a:cs typeface="Trebuchet MS"/>
              <a:sym typeface="Trebuchet MS"/>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425400" y="2160"/>
              <a:ext cx="5235120" cy="5535000"/>
            </p14:xfrm>
          </p:contentPart>
        </mc:Choice>
        <mc:Fallback xmlns="">
          <p:pic>
            <p:nvPicPr>
              <p:cNvPr id="2" name="Ink 1"/>
              <p:cNvPicPr/>
              <p:nvPr/>
            </p:nvPicPr>
            <p:blipFill>
              <a:blip r:embed="rId4"/>
              <a:stretch>
                <a:fillRect/>
              </a:stretch>
            </p:blipFill>
            <p:spPr>
              <a:xfrm>
                <a:off x="3414960" y="-7200"/>
                <a:ext cx="5257440" cy="5549760"/>
              </a:xfrm>
              <a:prstGeom prst="rect">
                <a:avLst/>
              </a:prstGeom>
            </p:spPr>
          </p:pic>
        </mc:Fallback>
      </mc:AlternateContent>
    </p:spTree>
    <p:extLst>
      <p:ext uri="{BB962C8B-B14F-4D97-AF65-F5344CB8AC3E}">
        <p14:creationId xmlns:p14="http://schemas.microsoft.com/office/powerpoint/2010/main" val="152746224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83"/>
          <p:cNvSpPr txBox="1">
            <a:spLocks noGrp="1"/>
          </p:cNvSpPr>
          <p:nvPr>
            <p:ph type="title"/>
          </p:nvPr>
        </p:nvSpPr>
        <p:spPr>
          <a:xfrm>
            <a:off x="81696" y="289308"/>
            <a:ext cx="7246204" cy="769401"/>
          </a:xfrm>
          <a:prstGeom prst="rect">
            <a:avLst/>
          </a:prstGeo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lang="en-US" sz="4400" b="1" dirty="0">
                <a:ea typeface="+mn-ea"/>
                <a:cs typeface="+mn-cs"/>
              </a:rPr>
              <a:t>Unsupervised Learning</a:t>
            </a:r>
            <a:endParaRPr sz="4400" b="1" dirty="0">
              <a:ea typeface="+mn-ea"/>
              <a:cs typeface="+mn-cs"/>
            </a:endParaRPr>
          </a:p>
        </p:txBody>
      </p:sp>
      <p:sp>
        <p:nvSpPr>
          <p:cNvPr id="926" name="Google Shape;926;p83"/>
          <p:cNvSpPr txBox="1"/>
          <p:nvPr/>
        </p:nvSpPr>
        <p:spPr>
          <a:xfrm>
            <a:off x="421200" y="1272273"/>
            <a:ext cx="7578600" cy="1716900"/>
          </a:xfrm>
          <a:prstGeom prst="rect">
            <a:avLst/>
          </a:prstGeom>
          <a:noFill/>
          <a:ln>
            <a:noFill/>
          </a:ln>
        </p:spPr>
        <p:txBody>
          <a:bodyPr spcFirstLastPara="1" wrap="square" lIns="0" tIns="109200" rIns="0" bIns="0" anchor="t" anchorCtr="0">
            <a:noAutofit/>
          </a:bodyPr>
          <a:lstStyle/>
          <a:p>
            <a:pPr marL="355600" marR="0" lvl="0" indent="-342900" algn="l" rtl="0">
              <a:lnSpc>
                <a:spcPct val="100000"/>
              </a:lnSpc>
              <a:spcBef>
                <a:spcPts val="0"/>
              </a:spcBef>
              <a:spcAft>
                <a:spcPts val="0"/>
              </a:spcAft>
              <a:buSzPts val="3200"/>
              <a:buFont typeface="Arial"/>
              <a:buChar char="•"/>
            </a:pPr>
            <a:r>
              <a:rPr lang="en-US" sz="3200" dirty="0">
                <a:latin typeface="Trebuchet MS"/>
                <a:ea typeface="Trebuchet MS"/>
                <a:cs typeface="Trebuchet MS"/>
                <a:sym typeface="Trebuchet MS"/>
              </a:rPr>
              <a:t>Given </a:t>
            </a:r>
            <a:r>
              <a:rPr lang="en-US" sz="3200" i="1" dirty="0">
                <a:latin typeface="Times New Roman"/>
                <a:ea typeface="Times New Roman"/>
                <a:cs typeface="Times New Roman"/>
                <a:sym typeface="Times New Roman"/>
              </a:rPr>
              <a:t>x</a:t>
            </a:r>
            <a:r>
              <a:rPr lang="en-US" sz="3150" baseline="-25000" dirty="0">
                <a:latin typeface="Trebuchet MS"/>
                <a:ea typeface="Trebuchet MS"/>
                <a:cs typeface="Trebuchet MS"/>
                <a:sym typeface="Trebuchet MS"/>
              </a:rPr>
              <a:t>1</a:t>
            </a:r>
            <a:r>
              <a:rPr lang="en-US" sz="3200" dirty="0">
                <a:latin typeface="Trebuchet MS"/>
                <a:ea typeface="Trebuchet MS"/>
                <a:cs typeface="Trebuchet MS"/>
                <a:sym typeface="Trebuchet MS"/>
              </a:rPr>
              <a:t>, </a:t>
            </a:r>
            <a:r>
              <a:rPr lang="en-US" sz="3200" i="1" dirty="0">
                <a:latin typeface="Times New Roman"/>
                <a:ea typeface="Times New Roman"/>
                <a:cs typeface="Times New Roman"/>
                <a:sym typeface="Times New Roman"/>
              </a:rPr>
              <a:t>x</a:t>
            </a:r>
            <a:r>
              <a:rPr lang="en-US" sz="3150" baseline="-25000" dirty="0">
                <a:latin typeface="Trebuchet MS"/>
                <a:ea typeface="Trebuchet MS"/>
                <a:cs typeface="Trebuchet MS"/>
                <a:sym typeface="Trebuchet MS"/>
              </a:rPr>
              <a:t>2</a:t>
            </a:r>
            <a:r>
              <a:rPr lang="en-US" sz="3200" dirty="0">
                <a:latin typeface="Trebuchet MS"/>
                <a:ea typeface="Trebuchet MS"/>
                <a:cs typeface="Trebuchet MS"/>
                <a:sym typeface="Trebuchet MS"/>
              </a:rPr>
              <a:t>, ..., </a:t>
            </a:r>
            <a:r>
              <a:rPr lang="en-US" sz="3200" i="1" dirty="0" err="1">
                <a:latin typeface="Times New Roman"/>
                <a:ea typeface="Times New Roman"/>
                <a:cs typeface="Times New Roman"/>
                <a:sym typeface="Times New Roman"/>
              </a:rPr>
              <a:t>x</a:t>
            </a:r>
            <a:r>
              <a:rPr lang="en-US" sz="3150" baseline="-25000" dirty="0" err="1">
                <a:latin typeface="Trebuchet MS"/>
                <a:ea typeface="Trebuchet MS"/>
                <a:cs typeface="Trebuchet MS"/>
                <a:sym typeface="Trebuchet MS"/>
              </a:rPr>
              <a:t>n</a:t>
            </a:r>
            <a:r>
              <a:rPr lang="en-US" sz="3150" baseline="-25000" dirty="0">
                <a:latin typeface="Trebuchet MS"/>
                <a:ea typeface="Trebuchet MS"/>
                <a:cs typeface="Trebuchet MS"/>
                <a:sym typeface="Trebuchet MS"/>
              </a:rPr>
              <a:t>	</a:t>
            </a:r>
            <a:r>
              <a:rPr lang="en-US" sz="3200" dirty="0">
                <a:latin typeface="Trebuchet MS"/>
                <a:ea typeface="Trebuchet MS"/>
                <a:cs typeface="Trebuchet MS"/>
                <a:sym typeface="Trebuchet MS"/>
              </a:rPr>
              <a:t>(without labels)</a:t>
            </a:r>
            <a:endParaRPr sz="3200" dirty="0">
              <a:latin typeface="Trebuchet MS"/>
              <a:ea typeface="Trebuchet MS"/>
              <a:cs typeface="Trebuchet MS"/>
              <a:sym typeface="Trebuchet MS"/>
            </a:endParaRPr>
          </a:p>
          <a:p>
            <a:pPr marL="355600" marR="0" lvl="0" indent="-342900" algn="l" rtl="0">
              <a:lnSpc>
                <a:spcPct val="100000"/>
              </a:lnSpc>
              <a:spcBef>
                <a:spcPts val="760"/>
              </a:spcBef>
              <a:spcAft>
                <a:spcPts val="0"/>
              </a:spcAft>
              <a:buSzPts val="3200"/>
              <a:buFont typeface="Arial"/>
              <a:buChar char="•"/>
            </a:pPr>
            <a:r>
              <a:rPr lang="en-US" sz="3200" dirty="0">
                <a:latin typeface="Trebuchet MS"/>
                <a:ea typeface="Trebuchet MS"/>
                <a:cs typeface="Trebuchet MS"/>
                <a:sym typeface="Trebuchet MS"/>
              </a:rPr>
              <a:t>Output hidden structure behind the </a:t>
            </a:r>
            <a:r>
              <a:rPr lang="en-US" sz="3200" i="1" dirty="0">
                <a:latin typeface="Times New Roman"/>
                <a:ea typeface="Times New Roman"/>
                <a:cs typeface="Times New Roman"/>
                <a:sym typeface="Times New Roman"/>
              </a:rPr>
              <a:t>x</a:t>
            </a:r>
            <a:r>
              <a:rPr lang="en-US" sz="3200" dirty="0">
                <a:latin typeface="Trebuchet MS"/>
                <a:ea typeface="Trebuchet MS"/>
                <a:cs typeface="Trebuchet MS"/>
                <a:sym typeface="Trebuchet MS"/>
              </a:rPr>
              <a:t>’s</a:t>
            </a:r>
            <a:endParaRPr sz="3200" dirty="0">
              <a:latin typeface="Trebuchet MS"/>
              <a:ea typeface="Trebuchet MS"/>
              <a:cs typeface="Trebuchet MS"/>
              <a:sym typeface="Trebuchet MS"/>
            </a:endParaRPr>
          </a:p>
          <a:p>
            <a:pPr marL="469900" marR="0" lvl="0" indent="0" algn="l" rtl="0">
              <a:lnSpc>
                <a:spcPct val="100000"/>
              </a:lnSpc>
              <a:spcBef>
                <a:spcPts val="760"/>
              </a:spcBef>
              <a:spcAft>
                <a:spcPts val="0"/>
              </a:spcAft>
              <a:buNone/>
            </a:pPr>
            <a:r>
              <a:rPr lang="en-US" sz="2800" dirty="0">
                <a:latin typeface="Arial"/>
                <a:ea typeface="Arial"/>
                <a:cs typeface="Arial"/>
                <a:sym typeface="Arial"/>
              </a:rPr>
              <a:t>– </a:t>
            </a:r>
            <a:r>
              <a:rPr lang="en-US" sz="2800" dirty="0">
                <a:latin typeface="Trebuchet MS"/>
                <a:ea typeface="Trebuchet MS"/>
                <a:cs typeface="Trebuchet MS"/>
                <a:sym typeface="Trebuchet MS"/>
              </a:rPr>
              <a:t>E.g., clustering</a:t>
            </a:r>
            <a:endParaRPr sz="2800" dirty="0">
              <a:latin typeface="Trebuchet MS"/>
              <a:ea typeface="Trebuchet MS"/>
              <a:cs typeface="Trebuchet MS"/>
              <a:sym typeface="Trebuchet MS"/>
            </a:endParaRPr>
          </a:p>
        </p:txBody>
      </p:sp>
      <p:sp>
        <p:nvSpPr>
          <p:cNvPr id="927" name="Google Shape;927;p83"/>
          <p:cNvSpPr/>
          <p:nvPr/>
        </p:nvSpPr>
        <p:spPr>
          <a:xfrm>
            <a:off x="751481" y="3044736"/>
            <a:ext cx="171450" cy="2726055"/>
          </a:xfrm>
          <a:custGeom>
            <a:avLst/>
            <a:gdLst/>
            <a:ahLst/>
            <a:cxnLst/>
            <a:rect l="l" t="t" r="r" b="b"/>
            <a:pathLst>
              <a:path w="171450" h="2726054" extrusionOk="0">
                <a:moveTo>
                  <a:pt x="104623" y="108267"/>
                </a:moveTo>
                <a:lnTo>
                  <a:pt x="66523" y="108267"/>
                </a:lnTo>
                <a:lnTo>
                  <a:pt x="66522" y="2725623"/>
                </a:lnTo>
                <a:lnTo>
                  <a:pt x="104622" y="2725623"/>
                </a:lnTo>
                <a:lnTo>
                  <a:pt x="104623" y="108267"/>
                </a:lnTo>
                <a:close/>
              </a:path>
              <a:path w="171450" h="2726054" extrusionOk="0">
                <a:moveTo>
                  <a:pt x="85573" y="0"/>
                </a:moveTo>
                <a:lnTo>
                  <a:pt x="2443" y="142506"/>
                </a:lnTo>
                <a:lnTo>
                  <a:pt x="0" y="149668"/>
                </a:lnTo>
                <a:lnTo>
                  <a:pt x="475" y="156956"/>
                </a:lnTo>
                <a:lnTo>
                  <a:pt x="3648" y="163534"/>
                </a:lnTo>
                <a:lnTo>
                  <a:pt x="9299" y="168567"/>
                </a:lnTo>
                <a:lnTo>
                  <a:pt x="16458" y="171006"/>
                </a:lnTo>
                <a:lnTo>
                  <a:pt x="23745" y="170529"/>
                </a:lnTo>
                <a:lnTo>
                  <a:pt x="30323" y="167356"/>
                </a:lnTo>
                <a:lnTo>
                  <a:pt x="35352" y="161709"/>
                </a:lnTo>
                <a:lnTo>
                  <a:pt x="66523" y="108267"/>
                </a:lnTo>
                <a:lnTo>
                  <a:pt x="148729" y="108267"/>
                </a:lnTo>
                <a:lnTo>
                  <a:pt x="85573" y="0"/>
                </a:lnTo>
                <a:close/>
              </a:path>
              <a:path w="171450" h="2726054" extrusionOk="0">
                <a:moveTo>
                  <a:pt x="148729" y="108267"/>
                </a:moveTo>
                <a:lnTo>
                  <a:pt x="104623" y="108267"/>
                </a:lnTo>
                <a:lnTo>
                  <a:pt x="135793" y="161709"/>
                </a:lnTo>
                <a:lnTo>
                  <a:pt x="140822" y="167356"/>
                </a:lnTo>
                <a:lnTo>
                  <a:pt x="147399" y="170529"/>
                </a:lnTo>
                <a:lnTo>
                  <a:pt x="154687" y="171006"/>
                </a:lnTo>
                <a:lnTo>
                  <a:pt x="161847" y="168567"/>
                </a:lnTo>
                <a:lnTo>
                  <a:pt x="167497" y="163534"/>
                </a:lnTo>
                <a:lnTo>
                  <a:pt x="170670" y="156956"/>
                </a:lnTo>
                <a:lnTo>
                  <a:pt x="171145" y="149668"/>
                </a:lnTo>
                <a:lnTo>
                  <a:pt x="168702" y="142506"/>
                </a:lnTo>
                <a:lnTo>
                  <a:pt x="148729" y="108267"/>
                </a:lnTo>
                <a:close/>
              </a:path>
            </a:pathLst>
          </a:custGeom>
          <a:solidFill>
            <a:srgbClr val="7F7F7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28" name="Google Shape;928;p83"/>
          <p:cNvSpPr/>
          <p:nvPr/>
        </p:nvSpPr>
        <p:spPr>
          <a:xfrm>
            <a:off x="672674" y="5531624"/>
            <a:ext cx="3598545" cy="172085"/>
          </a:xfrm>
          <a:custGeom>
            <a:avLst/>
            <a:gdLst/>
            <a:ahLst/>
            <a:cxnLst/>
            <a:rect l="l" t="t" r="r" b="b"/>
            <a:pathLst>
              <a:path w="3598545" h="172085" extrusionOk="0">
                <a:moveTo>
                  <a:pt x="0" y="67284"/>
                </a:moveTo>
                <a:lnTo>
                  <a:pt x="0" y="105384"/>
                </a:lnTo>
                <a:lnTo>
                  <a:pt x="3490106" y="105384"/>
                </a:lnTo>
                <a:lnTo>
                  <a:pt x="3436664" y="136555"/>
                </a:lnTo>
                <a:lnTo>
                  <a:pt x="3431017" y="141584"/>
                </a:lnTo>
                <a:lnTo>
                  <a:pt x="3427844" y="148162"/>
                </a:lnTo>
                <a:lnTo>
                  <a:pt x="3427366" y="155449"/>
                </a:lnTo>
                <a:lnTo>
                  <a:pt x="3429806" y="162609"/>
                </a:lnTo>
                <a:lnTo>
                  <a:pt x="3434839" y="168259"/>
                </a:lnTo>
                <a:lnTo>
                  <a:pt x="3441417" y="171432"/>
                </a:lnTo>
                <a:lnTo>
                  <a:pt x="3448705" y="171908"/>
                </a:lnTo>
                <a:lnTo>
                  <a:pt x="3455866" y="169464"/>
                </a:lnTo>
                <a:lnTo>
                  <a:pt x="3598373" y="86335"/>
                </a:lnTo>
                <a:lnTo>
                  <a:pt x="3565714" y="67285"/>
                </a:lnTo>
                <a:lnTo>
                  <a:pt x="0" y="67284"/>
                </a:lnTo>
                <a:close/>
              </a:path>
              <a:path w="3598545" h="172085" extrusionOk="0">
                <a:moveTo>
                  <a:pt x="3446138" y="0"/>
                </a:moveTo>
                <a:lnTo>
                  <a:pt x="3436702" y="2476"/>
                </a:lnTo>
                <a:lnTo>
                  <a:pt x="3432460" y="5511"/>
                </a:lnTo>
                <a:lnTo>
                  <a:pt x="3429806" y="10058"/>
                </a:lnTo>
                <a:lnTo>
                  <a:pt x="3427366" y="17220"/>
                </a:lnTo>
                <a:lnTo>
                  <a:pt x="3427844" y="24507"/>
                </a:lnTo>
                <a:lnTo>
                  <a:pt x="3431017" y="31086"/>
                </a:lnTo>
                <a:lnTo>
                  <a:pt x="3436664" y="36118"/>
                </a:lnTo>
                <a:lnTo>
                  <a:pt x="3490106" y="67285"/>
                </a:lnTo>
                <a:lnTo>
                  <a:pt x="3565714" y="67285"/>
                </a:lnTo>
                <a:lnTo>
                  <a:pt x="3451320" y="558"/>
                </a:lnTo>
                <a:lnTo>
                  <a:pt x="3446138" y="0"/>
                </a:lnTo>
                <a:close/>
              </a:path>
            </a:pathLst>
          </a:custGeom>
          <a:solidFill>
            <a:srgbClr val="7F7F7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29" name="Google Shape;929;p83"/>
          <p:cNvSpPr/>
          <p:nvPr/>
        </p:nvSpPr>
        <p:spPr>
          <a:xfrm>
            <a:off x="1295400" y="4254500"/>
            <a:ext cx="368300" cy="3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30" name="Google Shape;930;p83"/>
          <p:cNvSpPr/>
          <p:nvPr/>
        </p:nvSpPr>
        <p:spPr>
          <a:xfrm>
            <a:off x="1359916" y="4294911"/>
            <a:ext cx="241300" cy="2413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31" name="Google Shape;931;p83"/>
          <p:cNvSpPr/>
          <p:nvPr/>
        </p:nvSpPr>
        <p:spPr>
          <a:xfrm>
            <a:off x="1701800" y="4368800"/>
            <a:ext cx="368300" cy="368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32" name="Google Shape;932;p83"/>
          <p:cNvSpPr/>
          <p:nvPr/>
        </p:nvSpPr>
        <p:spPr>
          <a:xfrm>
            <a:off x="1770824" y="4415561"/>
            <a:ext cx="228600" cy="228600"/>
          </a:xfrm>
          <a:custGeom>
            <a:avLst/>
            <a:gdLst/>
            <a:ahLst/>
            <a:cxnLst/>
            <a:rect l="l" t="t" r="r" b="b"/>
            <a:pathLst>
              <a:path w="228600" h="228600" extrusionOk="0">
                <a:moveTo>
                  <a:pt x="114300" y="0"/>
                </a:moveTo>
                <a:lnTo>
                  <a:pt x="69806" y="8981"/>
                </a:lnTo>
                <a:lnTo>
                  <a:pt x="33475" y="33475"/>
                </a:lnTo>
                <a:lnTo>
                  <a:pt x="8981" y="69806"/>
                </a:lnTo>
                <a:lnTo>
                  <a:pt x="0" y="114299"/>
                </a:lnTo>
                <a:lnTo>
                  <a:pt x="8981" y="158787"/>
                </a:lnTo>
                <a:lnTo>
                  <a:pt x="33475" y="195119"/>
                </a:lnTo>
                <a:lnTo>
                  <a:pt x="69806" y="219616"/>
                </a:lnTo>
                <a:lnTo>
                  <a:pt x="114300" y="228599"/>
                </a:lnTo>
                <a:lnTo>
                  <a:pt x="158787" y="219616"/>
                </a:lnTo>
                <a:lnTo>
                  <a:pt x="195119" y="195119"/>
                </a:lnTo>
                <a:lnTo>
                  <a:pt x="219616" y="158787"/>
                </a:lnTo>
                <a:lnTo>
                  <a:pt x="228600" y="114299"/>
                </a:lnTo>
                <a:lnTo>
                  <a:pt x="219616" y="69806"/>
                </a:lnTo>
                <a:lnTo>
                  <a:pt x="195119" y="33475"/>
                </a:lnTo>
                <a:lnTo>
                  <a:pt x="158787" y="8981"/>
                </a:lnTo>
                <a:lnTo>
                  <a:pt x="114300" y="0"/>
                </a:lnTo>
                <a:close/>
              </a:path>
            </a:pathLst>
          </a:custGeom>
          <a:solidFill>
            <a:srgbClr val="A6A6A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33" name="Google Shape;933;p83"/>
          <p:cNvSpPr/>
          <p:nvPr/>
        </p:nvSpPr>
        <p:spPr>
          <a:xfrm>
            <a:off x="1770824" y="4415561"/>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34" name="Google Shape;934;p83"/>
          <p:cNvSpPr/>
          <p:nvPr/>
        </p:nvSpPr>
        <p:spPr>
          <a:xfrm>
            <a:off x="1701800" y="4864100"/>
            <a:ext cx="368300" cy="3683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35" name="Google Shape;935;p83"/>
          <p:cNvSpPr/>
          <p:nvPr/>
        </p:nvSpPr>
        <p:spPr>
          <a:xfrm>
            <a:off x="1770824" y="4912880"/>
            <a:ext cx="228600" cy="228600"/>
          </a:xfrm>
          <a:custGeom>
            <a:avLst/>
            <a:gdLst/>
            <a:ahLst/>
            <a:cxnLst/>
            <a:rect l="l" t="t" r="r" b="b"/>
            <a:pathLst>
              <a:path w="228600" h="228600" extrusionOk="0">
                <a:moveTo>
                  <a:pt x="114300" y="0"/>
                </a:moveTo>
                <a:lnTo>
                  <a:pt x="69806" y="8981"/>
                </a:lnTo>
                <a:lnTo>
                  <a:pt x="33475" y="33475"/>
                </a:lnTo>
                <a:lnTo>
                  <a:pt x="8981" y="69806"/>
                </a:lnTo>
                <a:lnTo>
                  <a:pt x="0" y="114300"/>
                </a:lnTo>
                <a:lnTo>
                  <a:pt x="8981" y="158787"/>
                </a:lnTo>
                <a:lnTo>
                  <a:pt x="33475" y="195119"/>
                </a:lnTo>
                <a:lnTo>
                  <a:pt x="69806" y="219616"/>
                </a:lnTo>
                <a:lnTo>
                  <a:pt x="114300" y="228600"/>
                </a:lnTo>
                <a:lnTo>
                  <a:pt x="158787" y="219616"/>
                </a:lnTo>
                <a:lnTo>
                  <a:pt x="195119" y="195119"/>
                </a:lnTo>
                <a:lnTo>
                  <a:pt x="219616" y="158787"/>
                </a:lnTo>
                <a:lnTo>
                  <a:pt x="228600" y="114300"/>
                </a:lnTo>
                <a:lnTo>
                  <a:pt x="219616" y="69806"/>
                </a:lnTo>
                <a:lnTo>
                  <a:pt x="195119" y="33475"/>
                </a:lnTo>
                <a:lnTo>
                  <a:pt x="158787" y="8981"/>
                </a:lnTo>
                <a:lnTo>
                  <a:pt x="114300" y="0"/>
                </a:lnTo>
                <a:close/>
              </a:path>
            </a:pathLst>
          </a:custGeom>
          <a:solidFill>
            <a:srgbClr val="A6A6A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36" name="Google Shape;936;p83"/>
          <p:cNvSpPr/>
          <p:nvPr/>
        </p:nvSpPr>
        <p:spPr>
          <a:xfrm>
            <a:off x="1770824" y="4912880"/>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37" name="Google Shape;937;p83"/>
          <p:cNvSpPr/>
          <p:nvPr/>
        </p:nvSpPr>
        <p:spPr>
          <a:xfrm>
            <a:off x="1244600" y="4749800"/>
            <a:ext cx="368300" cy="3683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38" name="Google Shape;938;p83"/>
          <p:cNvSpPr/>
          <p:nvPr/>
        </p:nvSpPr>
        <p:spPr>
          <a:xfrm>
            <a:off x="1313624" y="4798580"/>
            <a:ext cx="228600" cy="228600"/>
          </a:xfrm>
          <a:custGeom>
            <a:avLst/>
            <a:gdLst/>
            <a:ahLst/>
            <a:cxnLst/>
            <a:rect l="l" t="t" r="r" b="b"/>
            <a:pathLst>
              <a:path w="228600" h="228600" extrusionOk="0">
                <a:moveTo>
                  <a:pt x="114300" y="0"/>
                </a:moveTo>
                <a:lnTo>
                  <a:pt x="69806" y="8981"/>
                </a:lnTo>
                <a:lnTo>
                  <a:pt x="33475" y="33475"/>
                </a:lnTo>
                <a:lnTo>
                  <a:pt x="8981" y="69806"/>
                </a:lnTo>
                <a:lnTo>
                  <a:pt x="0" y="114300"/>
                </a:lnTo>
                <a:lnTo>
                  <a:pt x="8981" y="158787"/>
                </a:lnTo>
                <a:lnTo>
                  <a:pt x="33475" y="195119"/>
                </a:lnTo>
                <a:lnTo>
                  <a:pt x="69806" y="219616"/>
                </a:lnTo>
                <a:lnTo>
                  <a:pt x="114300" y="228600"/>
                </a:lnTo>
                <a:lnTo>
                  <a:pt x="158787" y="219616"/>
                </a:lnTo>
                <a:lnTo>
                  <a:pt x="195119" y="195119"/>
                </a:lnTo>
                <a:lnTo>
                  <a:pt x="219616" y="158787"/>
                </a:lnTo>
                <a:lnTo>
                  <a:pt x="228600" y="114300"/>
                </a:lnTo>
                <a:lnTo>
                  <a:pt x="219616" y="69806"/>
                </a:lnTo>
                <a:lnTo>
                  <a:pt x="195119" y="33475"/>
                </a:lnTo>
                <a:lnTo>
                  <a:pt x="158787" y="8981"/>
                </a:lnTo>
                <a:lnTo>
                  <a:pt x="114300" y="0"/>
                </a:lnTo>
                <a:close/>
              </a:path>
            </a:pathLst>
          </a:custGeom>
          <a:solidFill>
            <a:srgbClr val="A6A6A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39" name="Google Shape;939;p83"/>
          <p:cNvSpPr/>
          <p:nvPr/>
        </p:nvSpPr>
        <p:spPr>
          <a:xfrm>
            <a:off x="1313624" y="4798580"/>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40" name="Google Shape;940;p83"/>
          <p:cNvSpPr/>
          <p:nvPr/>
        </p:nvSpPr>
        <p:spPr>
          <a:xfrm>
            <a:off x="1625600" y="3657600"/>
            <a:ext cx="368300" cy="3683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41" name="Google Shape;941;p83"/>
          <p:cNvSpPr/>
          <p:nvPr/>
        </p:nvSpPr>
        <p:spPr>
          <a:xfrm>
            <a:off x="1688274" y="3700030"/>
            <a:ext cx="241300" cy="2413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42" name="Google Shape;942;p83"/>
          <p:cNvSpPr/>
          <p:nvPr/>
        </p:nvSpPr>
        <p:spPr>
          <a:xfrm>
            <a:off x="1930400" y="3911600"/>
            <a:ext cx="368300" cy="3683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43" name="Google Shape;943;p83"/>
          <p:cNvSpPr/>
          <p:nvPr/>
        </p:nvSpPr>
        <p:spPr>
          <a:xfrm>
            <a:off x="1993074" y="3949979"/>
            <a:ext cx="241300" cy="2413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44" name="Google Shape;944;p83"/>
          <p:cNvSpPr/>
          <p:nvPr/>
        </p:nvSpPr>
        <p:spPr>
          <a:xfrm>
            <a:off x="2273300" y="3695700"/>
            <a:ext cx="368300" cy="3683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45" name="Google Shape;945;p83"/>
          <p:cNvSpPr/>
          <p:nvPr/>
        </p:nvSpPr>
        <p:spPr>
          <a:xfrm>
            <a:off x="2335974" y="3730040"/>
            <a:ext cx="241300" cy="2413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46" name="Google Shape;946;p83"/>
          <p:cNvSpPr/>
          <p:nvPr/>
        </p:nvSpPr>
        <p:spPr>
          <a:xfrm>
            <a:off x="2006600" y="3416300"/>
            <a:ext cx="368300" cy="3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47" name="Google Shape;947;p83"/>
          <p:cNvSpPr/>
          <p:nvPr/>
        </p:nvSpPr>
        <p:spPr>
          <a:xfrm>
            <a:off x="2077453" y="3463061"/>
            <a:ext cx="228600" cy="228600"/>
          </a:xfrm>
          <a:custGeom>
            <a:avLst/>
            <a:gdLst/>
            <a:ahLst/>
            <a:cxnLst/>
            <a:rect l="l" t="t" r="r" b="b"/>
            <a:pathLst>
              <a:path w="228600" h="228600" extrusionOk="0">
                <a:moveTo>
                  <a:pt x="114300" y="0"/>
                </a:moveTo>
                <a:lnTo>
                  <a:pt x="69812" y="8981"/>
                </a:lnTo>
                <a:lnTo>
                  <a:pt x="33480" y="33475"/>
                </a:lnTo>
                <a:lnTo>
                  <a:pt x="8983" y="69806"/>
                </a:lnTo>
                <a:lnTo>
                  <a:pt x="0" y="114300"/>
                </a:lnTo>
                <a:lnTo>
                  <a:pt x="8983" y="158787"/>
                </a:lnTo>
                <a:lnTo>
                  <a:pt x="33480" y="195119"/>
                </a:lnTo>
                <a:lnTo>
                  <a:pt x="69812" y="219616"/>
                </a:lnTo>
                <a:lnTo>
                  <a:pt x="114300" y="228599"/>
                </a:lnTo>
                <a:lnTo>
                  <a:pt x="158793" y="219616"/>
                </a:lnTo>
                <a:lnTo>
                  <a:pt x="195124" y="195119"/>
                </a:lnTo>
                <a:lnTo>
                  <a:pt x="219618" y="158787"/>
                </a:lnTo>
                <a:lnTo>
                  <a:pt x="228600" y="114300"/>
                </a:lnTo>
                <a:lnTo>
                  <a:pt x="219618" y="69806"/>
                </a:lnTo>
                <a:lnTo>
                  <a:pt x="195124" y="33475"/>
                </a:lnTo>
                <a:lnTo>
                  <a:pt x="158793" y="8981"/>
                </a:lnTo>
                <a:lnTo>
                  <a:pt x="114300" y="0"/>
                </a:lnTo>
                <a:close/>
              </a:path>
            </a:pathLst>
          </a:custGeom>
          <a:solidFill>
            <a:srgbClr val="A6A6A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48" name="Google Shape;948;p83"/>
          <p:cNvSpPr/>
          <p:nvPr/>
        </p:nvSpPr>
        <p:spPr>
          <a:xfrm>
            <a:off x="2077453" y="3463061"/>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49" name="Google Shape;949;p83"/>
          <p:cNvSpPr/>
          <p:nvPr/>
        </p:nvSpPr>
        <p:spPr>
          <a:xfrm>
            <a:off x="2971800" y="4368800"/>
            <a:ext cx="368300" cy="368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50" name="Google Shape;950;p83"/>
          <p:cNvSpPr/>
          <p:nvPr/>
        </p:nvSpPr>
        <p:spPr>
          <a:xfrm>
            <a:off x="3034474" y="4409211"/>
            <a:ext cx="241300" cy="2413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51" name="Google Shape;951;p83"/>
          <p:cNvSpPr/>
          <p:nvPr/>
        </p:nvSpPr>
        <p:spPr>
          <a:xfrm>
            <a:off x="2717800" y="4711700"/>
            <a:ext cx="368300" cy="3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52" name="Google Shape;952;p83"/>
          <p:cNvSpPr/>
          <p:nvPr/>
        </p:nvSpPr>
        <p:spPr>
          <a:xfrm>
            <a:off x="2782303" y="4752111"/>
            <a:ext cx="241300" cy="2413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53" name="Google Shape;953;p83"/>
          <p:cNvSpPr/>
          <p:nvPr/>
        </p:nvSpPr>
        <p:spPr>
          <a:xfrm>
            <a:off x="3086100" y="4711700"/>
            <a:ext cx="368300" cy="368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54" name="Google Shape;954;p83"/>
          <p:cNvSpPr/>
          <p:nvPr/>
        </p:nvSpPr>
        <p:spPr>
          <a:xfrm>
            <a:off x="3148774" y="4752111"/>
            <a:ext cx="241300" cy="2413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55" name="Google Shape;955;p83"/>
          <p:cNvSpPr/>
          <p:nvPr/>
        </p:nvSpPr>
        <p:spPr>
          <a:xfrm>
            <a:off x="3454400" y="4546600"/>
            <a:ext cx="368300" cy="3683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56" name="Google Shape;956;p83"/>
          <p:cNvSpPr/>
          <p:nvPr/>
        </p:nvSpPr>
        <p:spPr>
          <a:xfrm>
            <a:off x="3517074" y="4584979"/>
            <a:ext cx="241300" cy="2413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57" name="Google Shape;957;p83"/>
          <p:cNvSpPr/>
          <p:nvPr/>
        </p:nvSpPr>
        <p:spPr>
          <a:xfrm>
            <a:off x="1498600" y="4622800"/>
            <a:ext cx="368300" cy="368300"/>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58" name="Google Shape;958;p83"/>
          <p:cNvSpPr/>
          <p:nvPr/>
        </p:nvSpPr>
        <p:spPr>
          <a:xfrm>
            <a:off x="1573136" y="4667529"/>
            <a:ext cx="228600" cy="228600"/>
          </a:xfrm>
          <a:custGeom>
            <a:avLst/>
            <a:gdLst/>
            <a:ahLst/>
            <a:cxnLst/>
            <a:rect l="l" t="t" r="r" b="b"/>
            <a:pathLst>
              <a:path w="228600" h="228600" extrusionOk="0">
                <a:moveTo>
                  <a:pt x="114300" y="0"/>
                </a:moveTo>
                <a:lnTo>
                  <a:pt x="69812" y="8983"/>
                </a:lnTo>
                <a:lnTo>
                  <a:pt x="33480" y="33480"/>
                </a:lnTo>
                <a:lnTo>
                  <a:pt x="8983" y="69812"/>
                </a:lnTo>
                <a:lnTo>
                  <a:pt x="0" y="114300"/>
                </a:lnTo>
                <a:lnTo>
                  <a:pt x="8983" y="158793"/>
                </a:lnTo>
                <a:lnTo>
                  <a:pt x="33480" y="195124"/>
                </a:lnTo>
                <a:lnTo>
                  <a:pt x="69812" y="219618"/>
                </a:lnTo>
                <a:lnTo>
                  <a:pt x="114300" y="228600"/>
                </a:lnTo>
                <a:lnTo>
                  <a:pt x="158793" y="219618"/>
                </a:lnTo>
                <a:lnTo>
                  <a:pt x="195124" y="195124"/>
                </a:lnTo>
                <a:lnTo>
                  <a:pt x="219618" y="158793"/>
                </a:lnTo>
                <a:lnTo>
                  <a:pt x="228600" y="114300"/>
                </a:lnTo>
                <a:lnTo>
                  <a:pt x="219618" y="69812"/>
                </a:lnTo>
                <a:lnTo>
                  <a:pt x="195124" y="33480"/>
                </a:lnTo>
                <a:lnTo>
                  <a:pt x="158793" y="8983"/>
                </a:lnTo>
                <a:lnTo>
                  <a:pt x="114300" y="0"/>
                </a:lnTo>
                <a:close/>
              </a:path>
            </a:pathLst>
          </a:custGeom>
          <a:solidFill>
            <a:srgbClr val="A6A6A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59" name="Google Shape;959;p83"/>
          <p:cNvSpPr/>
          <p:nvPr/>
        </p:nvSpPr>
        <p:spPr>
          <a:xfrm>
            <a:off x="1573136" y="4667529"/>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60" name="Google Shape;960;p83"/>
          <p:cNvSpPr/>
          <p:nvPr/>
        </p:nvSpPr>
        <p:spPr>
          <a:xfrm>
            <a:off x="1765300" y="3302000"/>
            <a:ext cx="368300" cy="368300"/>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61" name="Google Shape;961;p83"/>
          <p:cNvSpPr/>
          <p:nvPr/>
        </p:nvSpPr>
        <p:spPr>
          <a:xfrm>
            <a:off x="1828977" y="3348761"/>
            <a:ext cx="228600" cy="228600"/>
          </a:xfrm>
          <a:custGeom>
            <a:avLst/>
            <a:gdLst/>
            <a:ahLst/>
            <a:cxnLst/>
            <a:rect l="l" t="t" r="r" b="b"/>
            <a:pathLst>
              <a:path w="228600" h="228600" extrusionOk="0">
                <a:moveTo>
                  <a:pt x="114300" y="0"/>
                </a:moveTo>
                <a:lnTo>
                  <a:pt x="69812" y="8981"/>
                </a:lnTo>
                <a:lnTo>
                  <a:pt x="33480" y="33475"/>
                </a:lnTo>
                <a:lnTo>
                  <a:pt x="8983" y="69806"/>
                </a:lnTo>
                <a:lnTo>
                  <a:pt x="0" y="114300"/>
                </a:lnTo>
                <a:lnTo>
                  <a:pt x="8983" y="158787"/>
                </a:lnTo>
                <a:lnTo>
                  <a:pt x="33480" y="195119"/>
                </a:lnTo>
                <a:lnTo>
                  <a:pt x="69812" y="219616"/>
                </a:lnTo>
                <a:lnTo>
                  <a:pt x="114300" y="228600"/>
                </a:lnTo>
                <a:lnTo>
                  <a:pt x="158793" y="219616"/>
                </a:lnTo>
                <a:lnTo>
                  <a:pt x="195124" y="195119"/>
                </a:lnTo>
                <a:lnTo>
                  <a:pt x="219618" y="158787"/>
                </a:lnTo>
                <a:lnTo>
                  <a:pt x="228600" y="114300"/>
                </a:lnTo>
                <a:lnTo>
                  <a:pt x="219618" y="69806"/>
                </a:lnTo>
                <a:lnTo>
                  <a:pt x="195124" y="33475"/>
                </a:lnTo>
                <a:lnTo>
                  <a:pt x="158793" y="8981"/>
                </a:lnTo>
                <a:lnTo>
                  <a:pt x="114300" y="0"/>
                </a:lnTo>
                <a:close/>
              </a:path>
            </a:pathLst>
          </a:custGeom>
          <a:solidFill>
            <a:srgbClr val="A6A6A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62" name="Google Shape;962;p83"/>
          <p:cNvSpPr/>
          <p:nvPr/>
        </p:nvSpPr>
        <p:spPr>
          <a:xfrm>
            <a:off x="1828977" y="3348761"/>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63" name="Google Shape;963;p83"/>
          <p:cNvSpPr/>
          <p:nvPr/>
        </p:nvSpPr>
        <p:spPr>
          <a:xfrm>
            <a:off x="5107581" y="3044736"/>
            <a:ext cx="171450" cy="2726055"/>
          </a:xfrm>
          <a:custGeom>
            <a:avLst/>
            <a:gdLst/>
            <a:ahLst/>
            <a:cxnLst/>
            <a:rect l="l" t="t" r="r" b="b"/>
            <a:pathLst>
              <a:path w="171450" h="2726054" extrusionOk="0">
                <a:moveTo>
                  <a:pt x="104625" y="108267"/>
                </a:moveTo>
                <a:lnTo>
                  <a:pt x="66525" y="108267"/>
                </a:lnTo>
                <a:lnTo>
                  <a:pt x="66525" y="2725623"/>
                </a:lnTo>
                <a:lnTo>
                  <a:pt x="104625" y="2725623"/>
                </a:lnTo>
                <a:lnTo>
                  <a:pt x="104625" y="108267"/>
                </a:lnTo>
                <a:close/>
              </a:path>
              <a:path w="171450" h="2726054" extrusionOk="0">
                <a:moveTo>
                  <a:pt x="85575" y="0"/>
                </a:moveTo>
                <a:lnTo>
                  <a:pt x="2441" y="142506"/>
                </a:lnTo>
                <a:lnTo>
                  <a:pt x="0" y="149668"/>
                </a:lnTo>
                <a:lnTo>
                  <a:pt x="474" y="156956"/>
                </a:lnTo>
                <a:lnTo>
                  <a:pt x="3646" y="163534"/>
                </a:lnTo>
                <a:lnTo>
                  <a:pt x="9299" y="168567"/>
                </a:lnTo>
                <a:lnTo>
                  <a:pt x="16460" y="171006"/>
                </a:lnTo>
                <a:lnTo>
                  <a:pt x="23747" y="170529"/>
                </a:lnTo>
                <a:lnTo>
                  <a:pt x="30321" y="167356"/>
                </a:lnTo>
                <a:lnTo>
                  <a:pt x="35347" y="161709"/>
                </a:lnTo>
                <a:lnTo>
                  <a:pt x="66525" y="108267"/>
                </a:lnTo>
                <a:lnTo>
                  <a:pt x="148725" y="108267"/>
                </a:lnTo>
                <a:lnTo>
                  <a:pt x="85575" y="0"/>
                </a:lnTo>
                <a:close/>
              </a:path>
              <a:path w="171450" h="2726054" extrusionOk="0">
                <a:moveTo>
                  <a:pt x="148725" y="108267"/>
                </a:moveTo>
                <a:lnTo>
                  <a:pt x="104625" y="108267"/>
                </a:lnTo>
                <a:lnTo>
                  <a:pt x="135791" y="161709"/>
                </a:lnTo>
                <a:lnTo>
                  <a:pt x="140818" y="167356"/>
                </a:lnTo>
                <a:lnTo>
                  <a:pt x="147397" y="170529"/>
                </a:lnTo>
                <a:lnTo>
                  <a:pt x="154688" y="171006"/>
                </a:lnTo>
                <a:lnTo>
                  <a:pt x="161851" y="168567"/>
                </a:lnTo>
                <a:lnTo>
                  <a:pt x="167498" y="163534"/>
                </a:lnTo>
                <a:lnTo>
                  <a:pt x="170670" y="156956"/>
                </a:lnTo>
                <a:lnTo>
                  <a:pt x="171144" y="149668"/>
                </a:lnTo>
                <a:lnTo>
                  <a:pt x="168697" y="142506"/>
                </a:lnTo>
                <a:lnTo>
                  <a:pt x="148725" y="108267"/>
                </a:lnTo>
                <a:close/>
              </a:path>
            </a:pathLst>
          </a:custGeom>
          <a:solidFill>
            <a:srgbClr val="7F7F7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64" name="Google Shape;964;p83"/>
          <p:cNvSpPr/>
          <p:nvPr/>
        </p:nvSpPr>
        <p:spPr>
          <a:xfrm>
            <a:off x="5028768" y="5531624"/>
            <a:ext cx="3598545" cy="172085"/>
          </a:xfrm>
          <a:custGeom>
            <a:avLst/>
            <a:gdLst/>
            <a:ahLst/>
            <a:cxnLst/>
            <a:rect l="l" t="t" r="r" b="b"/>
            <a:pathLst>
              <a:path w="3598545" h="172085" extrusionOk="0">
                <a:moveTo>
                  <a:pt x="0" y="67284"/>
                </a:moveTo>
                <a:lnTo>
                  <a:pt x="0" y="105384"/>
                </a:lnTo>
                <a:lnTo>
                  <a:pt x="3490112" y="105384"/>
                </a:lnTo>
                <a:lnTo>
                  <a:pt x="3436670" y="136555"/>
                </a:lnTo>
                <a:lnTo>
                  <a:pt x="3431023" y="141584"/>
                </a:lnTo>
                <a:lnTo>
                  <a:pt x="3427850" y="148162"/>
                </a:lnTo>
                <a:lnTo>
                  <a:pt x="3427373" y="155449"/>
                </a:lnTo>
                <a:lnTo>
                  <a:pt x="3429812" y="162609"/>
                </a:lnTo>
                <a:lnTo>
                  <a:pt x="3434845" y="168259"/>
                </a:lnTo>
                <a:lnTo>
                  <a:pt x="3441423" y="171432"/>
                </a:lnTo>
                <a:lnTo>
                  <a:pt x="3448711" y="171908"/>
                </a:lnTo>
                <a:lnTo>
                  <a:pt x="3455873" y="169464"/>
                </a:lnTo>
                <a:lnTo>
                  <a:pt x="3598379" y="86335"/>
                </a:lnTo>
                <a:lnTo>
                  <a:pt x="3565721" y="67285"/>
                </a:lnTo>
                <a:lnTo>
                  <a:pt x="0" y="67284"/>
                </a:lnTo>
                <a:close/>
              </a:path>
              <a:path w="3598545" h="172085" extrusionOk="0">
                <a:moveTo>
                  <a:pt x="3446145" y="0"/>
                </a:moveTo>
                <a:lnTo>
                  <a:pt x="3436708" y="2476"/>
                </a:lnTo>
                <a:lnTo>
                  <a:pt x="3432467" y="5511"/>
                </a:lnTo>
                <a:lnTo>
                  <a:pt x="3429812" y="10058"/>
                </a:lnTo>
                <a:lnTo>
                  <a:pt x="3427373" y="17220"/>
                </a:lnTo>
                <a:lnTo>
                  <a:pt x="3427850" y="24507"/>
                </a:lnTo>
                <a:lnTo>
                  <a:pt x="3431023" y="31086"/>
                </a:lnTo>
                <a:lnTo>
                  <a:pt x="3436670" y="36118"/>
                </a:lnTo>
                <a:lnTo>
                  <a:pt x="3490112" y="67285"/>
                </a:lnTo>
                <a:lnTo>
                  <a:pt x="3565721" y="67285"/>
                </a:lnTo>
                <a:lnTo>
                  <a:pt x="3451326" y="558"/>
                </a:lnTo>
                <a:lnTo>
                  <a:pt x="3446145" y="0"/>
                </a:lnTo>
                <a:close/>
              </a:path>
            </a:pathLst>
          </a:custGeom>
          <a:solidFill>
            <a:srgbClr val="7F7F7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65" name="Google Shape;965;p83"/>
          <p:cNvSpPr/>
          <p:nvPr/>
        </p:nvSpPr>
        <p:spPr>
          <a:xfrm>
            <a:off x="5651500" y="4254500"/>
            <a:ext cx="368300" cy="3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66" name="Google Shape;966;p83"/>
          <p:cNvSpPr/>
          <p:nvPr/>
        </p:nvSpPr>
        <p:spPr>
          <a:xfrm>
            <a:off x="5722353" y="4301261"/>
            <a:ext cx="228600" cy="2286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67" name="Google Shape;967;p83"/>
          <p:cNvSpPr/>
          <p:nvPr/>
        </p:nvSpPr>
        <p:spPr>
          <a:xfrm>
            <a:off x="5716003" y="4294911"/>
            <a:ext cx="241300" cy="241300"/>
          </a:xfrm>
          <a:prstGeom prst="rect">
            <a:avLst/>
          </a:prstGeom>
          <a:blipFill rotWithShape="1">
            <a:blip r:embed="rId1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68" name="Google Shape;968;p83"/>
          <p:cNvSpPr/>
          <p:nvPr/>
        </p:nvSpPr>
        <p:spPr>
          <a:xfrm>
            <a:off x="6057900" y="4368800"/>
            <a:ext cx="368300" cy="368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69" name="Google Shape;969;p83"/>
          <p:cNvSpPr/>
          <p:nvPr/>
        </p:nvSpPr>
        <p:spPr>
          <a:xfrm>
            <a:off x="6126924" y="4415561"/>
            <a:ext cx="228600" cy="2286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70" name="Google Shape;970;p83"/>
          <p:cNvSpPr/>
          <p:nvPr/>
        </p:nvSpPr>
        <p:spPr>
          <a:xfrm>
            <a:off x="6126924" y="4415561"/>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71" name="Google Shape;971;p83"/>
          <p:cNvSpPr/>
          <p:nvPr/>
        </p:nvSpPr>
        <p:spPr>
          <a:xfrm>
            <a:off x="6057900" y="4864100"/>
            <a:ext cx="368300" cy="3683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72" name="Google Shape;972;p83"/>
          <p:cNvSpPr/>
          <p:nvPr/>
        </p:nvSpPr>
        <p:spPr>
          <a:xfrm>
            <a:off x="6126924" y="4912880"/>
            <a:ext cx="228600" cy="2286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73" name="Google Shape;973;p83"/>
          <p:cNvSpPr/>
          <p:nvPr/>
        </p:nvSpPr>
        <p:spPr>
          <a:xfrm>
            <a:off x="6126924" y="4912880"/>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74" name="Google Shape;974;p83"/>
          <p:cNvSpPr/>
          <p:nvPr/>
        </p:nvSpPr>
        <p:spPr>
          <a:xfrm>
            <a:off x="5600700" y="4749800"/>
            <a:ext cx="368300" cy="3683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75" name="Google Shape;975;p83"/>
          <p:cNvSpPr/>
          <p:nvPr/>
        </p:nvSpPr>
        <p:spPr>
          <a:xfrm>
            <a:off x="5669724" y="4798580"/>
            <a:ext cx="228600" cy="2286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76" name="Google Shape;976;p83"/>
          <p:cNvSpPr/>
          <p:nvPr/>
        </p:nvSpPr>
        <p:spPr>
          <a:xfrm>
            <a:off x="5669724" y="4798580"/>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77" name="Google Shape;977;p83"/>
          <p:cNvSpPr/>
          <p:nvPr/>
        </p:nvSpPr>
        <p:spPr>
          <a:xfrm>
            <a:off x="5981700" y="3657600"/>
            <a:ext cx="368300" cy="3683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78" name="Google Shape;978;p83"/>
          <p:cNvSpPr/>
          <p:nvPr/>
        </p:nvSpPr>
        <p:spPr>
          <a:xfrm>
            <a:off x="6044374" y="3700030"/>
            <a:ext cx="241300" cy="2413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79" name="Google Shape;979;p83"/>
          <p:cNvSpPr/>
          <p:nvPr/>
        </p:nvSpPr>
        <p:spPr>
          <a:xfrm>
            <a:off x="6286500" y="3911600"/>
            <a:ext cx="368300" cy="3683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0" name="Google Shape;980;p83"/>
          <p:cNvSpPr/>
          <p:nvPr/>
        </p:nvSpPr>
        <p:spPr>
          <a:xfrm>
            <a:off x="6349174" y="3949979"/>
            <a:ext cx="241300" cy="2413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1" name="Google Shape;981;p83"/>
          <p:cNvSpPr/>
          <p:nvPr/>
        </p:nvSpPr>
        <p:spPr>
          <a:xfrm>
            <a:off x="6629400" y="3695700"/>
            <a:ext cx="368300" cy="3683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2" name="Google Shape;982;p83"/>
          <p:cNvSpPr/>
          <p:nvPr/>
        </p:nvSpPr>
        <p:spPr>
          <a:xfrm>
            <a:off x="6692074" y="3730040"/>
            <a:ext cx="241300" cy="2413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3" name="Google Shape;983;p83"/>
          <p:cNvSpPr/>
          <p:nvPr/>
        </p:nvSpPr>
        <p:spPr>
          <a:xfrm>
            <a:off x="6362700" y="3416300"/>
            <a:ext cx="368300" cy="3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4" name="Google Shape;984;p83"/>
          <p:cNvSpPr/>
          <p:nvPr/>
        </p:nvSpPr>
        <p:spPr>
          <a:xfrm>
            <a:off x="6433553" y="3463061"/>
            <a:ext cx="229235" cy="228600"/>
          </a:xfrm>
          <a:custGeom>
            <a:avLst/>
            <a:gdLst/>
            <a:ahLst/>
            <a:cxnLst/>
            <a:rect l="l" t="t" r="r" b="b"/>
            <a:pathLst>
              <a:path w="229234" h="228600" extrusionOk="0">
                <a:moveTo>
                  <a:pt x="114312" y="0"/>
                </a:moveTo>
                <a:lnTo>
                  <a:pt x="69817" y="8981"/>
                </a:lnTo>
                <a:lnTo>
                  <a:pt x="33481" y="33475"/>
                </a:lnTo>
                <a:lnTo>
                  <a:pt x="8983" y="69806"/>
                </a:lnTo>
                <a:lnTo>
                  <a:pt x="0" y="114300"/>
                </a:lnTo>
                <a:lnTo>
                  <a:pt x="8983" y="158787"/>
                </a:lnTo>
                <a:lnTo>
                  <a:pt x="33481" y="195119"/>
                </a:lnTo>
                <a:lnTo>
                  <a:pt x="69817" y="219616"/>
                </a:lnTo>
                <a:lnTo>
                  <a:pt x="114312" y="228599"/>
                </a:lnTo>
                <a:lnTo>
                  <a:pt x="158800" y="219616"/>
                </a:lnTo>
                <a:lnTo>
                  <a:pt x="195132" y="195119"/>
                </a:lnTo>
                <a:lnTo>
                  <a:pt x="219629" y="158787"/>
                </a:lnTo>
                <a:lnTo>
                  <a:pt x="228612" y="114300"/>
                </a:lnTo>
                <a:lnTo>
                  <a:pt x="219629" y="69806"/>
                </a:lnTo>
                <a:lnTo>
                  <a:pt x="195132" y="33475"/>
                </a:lnTo>
                <a:lnTo>
                  <a:pt x="158800" y="8981"/>
                </a:lnTo>
                <a:lnTo>
                  <a:pt x="114312" y="0"/>
                </a:lnTo>
                <a:close/>
              </a:path>
            </a:pathLst>
          </a:custGeom>
          <a:solidFill>
            <a:srgbClr val="008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5" name="Google Shape;985;p83"/>
          <p:cNvSpPr/>
          <p:nvPr/>
        </p:nvSpPr>
        <p:spPr>
          <a:xfrm>
            <a:off x="6433553" y="3463061"/>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6" name="Google Shape;986;p83"/>
          <p:cNvSpPr/>
          <p:nvPr/>
        </p:nvSpPr>
        <p:spPr>
          <a:xfrm>
            <a:off x="7327900" y="4368800"/>
            <a:ext cx="368300" cy="368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7" name="Google Shape;987;p83"/>
          <p:cNvSpPr/>
          <p:nvPr/>
        </p:nvSpPr>
        <p:spPr>
          <a:xfrm>
            <a:off x="7390574" y="4409211"/>
            <a:ext cx="241300" cy="241300"/>
          </a:xfrm>
          <a:prstGeom prst="rect">
            <a:avLst/>
          </a:prstGeom>
          <a:blipFill rotWithShape="1">
            <a:blip r:embed="rId1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8" name="Google Shape;988;p83"/>
          <p:cNvSpPr/>
          <p:nvPr/>
        </p:nvSpPr>
        <p:spPr>
          <a:xfrm>
            <a:off x="7073900" y="4711700"/>
            <a:ext cx="368300" cy="3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9" name="Google Shape;989;p83"/>
          <p:cNvSpPr/>
          <p:nvPr/>
        </p:nvSpPr>
        <p:spPr>
          <a:xfrm>
            <a:off x="7138403" y="4752111"/>
            <a:ext cx="241300" cy="241300"/>
          </a:xfrm>
          <a:prstGeom prst="rect">
            <a:avLst/>
          </a:prstGeom>
          <a:blipFill rotWithShape="1">
            <a:blip r:embed="rId1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90" name="Google Shape;990;p83"/>
          <p:cNvSpPr/>
          <p:nvPr/>
        </p:nvSpPr>
        <p:spPr>
          <a:xfrm>
            <a:off x="7442200" y="4711700"/>
            <a:ext cx="368300" cy="368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91" name="Google Shape;991;p83"/>
          <p:cNvSpPr/>
          <p:nvPr/>
        </p:nvSpPr>
        <p:spPr>
          <a:xfrm>
            <a:off x="7504874" y="4752111"/>
            <a:ext cx="241300" cy="241300"/>
          </a:xfrm>
          <a:prstGeom prst="rect">
            <a:avLst/>
          </a:prstGeom>
          <a:blipFill rotWithShape="1">
            <a:blip r:embed="rId1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92" name="Google Shape;992;p83"/>
          <p:cNvSpPr/>
          <p:nvPr/>
        </p:nvSpPr>
        <p:spPr>
          <a:xfrm>
            <a:off x="7810500" y="4546600"/>
            <a:ext cx="368300" cy="3683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93" name="Google Shape;993;p83"/>
          <p:cNvSpPr/>
          <p:nvPr/>
        </p:nvSpPr>
        <p:spPr>
          <a:xfrm>
            <a:off x="7873174" y="4584979"/>
            <a:ext cx="241300" cy="2413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94" name="Google Shape;994;p83"/>
          <p:cNvSpPr/>
          <p:nvPr/>
        </p:nvSpPr>
        <p:spPr>
          <a:xfrm>
            <a:off x="5854700" y="4622800"/>
            <a:ext cx="368300" cy="368300"/>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95" name="Google Shape;995;p83"/>
          <p:cNvSpPr/>
          <p:nvPr/>
        </p:nvSpPr>
        <p:spPr>
          <a:xfrm>
            <a:off x="5929236" y="4667529"/>
            <a:ext cx="228600" cy="2286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96" name="Google Shape;996;p83"/>
          <p:cNvSpPr/>
          <p:nvPr/>
        </p:nvSpPr>
        <p:spPr>
          <a:xfrm>
            <a:off x="5929236" y="4667529"/>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97" name="Google Shape;997;p83"/>
          <p:cNvSpPr/>
          <p:nvPr/>
        </p:nvSpPr>
        <p:spPr>
          <a:xfrm>
            <a:off x="6121400" y="3302000"/>
            <a:ext cx="368300" cy="368300"/>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98" name="Google Shape;998;p83"/>
          <p:cNvSpPr/>
          <p:nvPr/>
        </p:nvSpPr>
        <p:spPr>
          <a:xfrm>
            <a:off x="6185077" y="3348761"/>
            <a:ext cx="228600" cy="228600"/>
          </a:xfrm>
          <a:custGeom>
            <a:avLst/>
            <a:gdLst/>
            <a:ahLst/>
            <a:cxnLst/>
            <a:rect l="l" t="t" r="r" b="b"/>
            <a:pathLst>
              <a:path w="228600" h="228600" extrusionOk="0">
                <a:moveTo>
                  <a:pt x="114300" y="0"/>
                </a:moveTo>
                <a:lnTo>
                  <a:pt x="69812" y="8981"/>
                </a:lnTo>
                <a:lnTo>
                  <a:pt x="33480" y="33475"/>
                </a:lnTo>
                <a:lnTo>
                  <a:pt x="8983" y="69806"/>
                </a:lnTo>
                <a:lnTo>
                  <a:pt x="0" y="114300"/>
                </a:lnTo>
                <a:lnTo>
                  <a:pt x="8983" y="158787"/>
                </a:lnTo>
                <a:lnTo>
                  <a:pt x="33480" y="195119"/>
                </a:lnTo>
                <a:lnTo>
                  <a:pt x="69812" y="219616"/>
                </a:lnTo>
                <a:lnTo>
                  <a:pt x="114300" y="228600"/>
                </a:lnTo>
                <a:lnTo>
                  <a:pt x="158793" y="219616"/>
                </a:lnTo>
                <a:lnTo>
                  <a:pt x="195124" y="195119"/>
                </a:lnTo>
                <a:lnTo>
                  <a:pt x="219618" y="158787"/>
                </a:lnTo>
                <a:lnTo>
                  <a:pt x="228600" y="114300"/>
                </a:lnTo>
                <a:lnTo>
                  <a:pt x="219618" y="69806"/>
                </a:lnTo>
                <a:lnTo>
                  <a:pt x="195124" y="33475"/>
                </a:lnTo>
                <a:lnTo>
                  <a:pt x="158793" y="8981"/>
                </a:lnTo>
                <a:lnTo>
                  <a:pt x="114300" y="0"/>
                </a:lnTo>
                <a:close/>
              </a:path>
            </a:pathLst>
          </a:custGeom>
          <a:solidFill>
            <a:srgbClr val="008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99" name="Google Shape;999;p83"/>
          <p:cNvSpPr/>
          <p:nvPr/>
        </p:nvSpPr>
        <p:spPr>
          <a:xfrm>
            <a:off x="6185077" y="3348761"/>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00" name="Google Shape;1000;p83"/>
          <p:cNvSpPr/>
          <p:nvPr/>
        </p:nvSpPr>
        <p:spPr>
          <a:xfrm>
            <a:off x="3886200" y="3873500"/>
            <a:ext cx="1219200" cy="698500"/>
          </a:xfrm>
          <a:prstGeom prst="rect">
            <a:avLst/>
          </a:prstGeom>
          <a:blipFill rotWithShape="1">
            <a:blip r:embed="rId1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01" name="Google Shape;1001;p83"/>
          <p:cNvSpPr/>
          <p:nvPr/>
        </p:nvSpPr>
        <p:spPr>
          <a:xfrm>
            <a:off x="3949700" y="3934980"/>
            <a:ext cx="1079068" cy="534492"/>
          </a:xfrm>
          <a:prstGeom prst="rect">
            <a:avLst/>
          </a:prstGeom>
          <a:blipFill rotWithShape="1">
            <a:blip r:embed="rId2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02" name="Google Shape;1002;p83"/>
          <p:cNvSpPr/>
          <p:nvPr/>
        </p:nvSpPr>
        <p:spPr>
          <a:xfrm>
            <a:off x="3949700" y="3934980"/>
            <a:ext cx="1079500" cy="534670"/>
          </a:xfrm>
          <a:custGeom>
            <a:avLst/>
            <a:gdLst/>
            <a:ahLst/>
            <a:cxnLst/>
            <a:rect l="l" t="t" r="r" b="b"/>
            <a:pathLst>
              <a:path w="1079500" h="534670" extrusionOk="0">
                <a:moveTo>
                  <a:pt x="0" y="133624"/>
                </a:moveTo>
                <a:lnTo>
                  <a:pt x="811828" y="133624"/>
                </a:lnTo>
                <a:lnTo>
                  <a:pt x="811828" y="0"/>
                </a:lnTo>
                <a:lnTo>
                  <a:pt x="1079080" y="267248"/>
                </a:lnTo>
                <a:lnTo>
                  <a:pt x="811828" y="534495"/>
                </a:lnTo>
                <a:lnTo>
                  <a:pt x="811828" y="400871"/>
                </a:lnTo>
                <a:lnTo>
                  <a:pt x="0" y="400871"/>
                </a:lnTo>
                <a:lnTo>
                  <a:pt x="0" y="133624"/>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03" name="Google Shape;1003;p83"/>
          <p:cNvSpPr txBox="1"/>
          <p:nvPr/>
        </p:nvSpPr>
        <p:spPr>
          <a:xfrm>
            <a:off x="-12700" y="6527800"/>
            <a:ext cx="2682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Slide Credit: Eric Eaton</a:t>
            </a:r>
            <a:endParaRPr/>
          </a:p>
        </p:txBody>
      </p:sp>
      <mc:AlternateContent xmlns:mc="http://schemas.openxmlformats.org/markup-compatibility/2006" xmlns:p14="http://schemas.microsoft.com/office/powerpoint/2010/main">
        <mc:Choice Requires="p14">
          <p:contentPart p14:bwMode="auto" r:id="rId21">
            <p14:nvContentPartPr>
              <p14:cNvPr id="2" name="Ink 1"/>
              <p14:cNvContentPartPr/>
              <p14:nvPr/>
            </p14:nvContentPartPr>
            <p14:xfrm>
              <a:off x="3427560" y="2725200"/>
              <a:ext cx="4872960" cy="2820960"/>
            </p14:xfrm>
          </p:contentPart>
        </mc:Choice>
        <mc:Fallback xmlns="">
          <p:pic>
            <p:nvPicPr>
              <p:cNvPr id="2" name="Ink 1"/>
              <p:cNvPicPr/>
              <p:nvPr/>
            </p:nvPicPr>
            <p:blipFill>
              <a:blip r:embed="rId22"/>
              <a:stretch>
                <a:fillRect/>
              </a:stretch>
            </p:blipFill>
            <p:spPr>
              <a:xfrm>
                <a:off x="3420000" y="2714760"/>
                <a:ext cx="4888440" cy="2841480"/>
              </a:xfrm>
              <a:prstGeom prst="rect">
                <a:avLst/>
              </a:prstGeom>
            </p:spPr>
          </p:pic>
        </mc:Fallback>
      </mc:AlternateContent>
    </p:spTree>
    <p:extLst>
      <p:ext uri="{BB962C8B-B14F-4D97-AF65-F5344CB8AC3E}">
        <p14:creationId xmlns:p14="http://schemas.microsoft.com/office/powerpoint/2010/main" val="239582372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236231" y="1520838"/>
            <a:ext cx="8602969" cy="5126818"/>
          </a:xfrm>
          <a:prstGeom prst="rect">
            <a:avLst/>
          </a:prstGeom>
        </p:spPr>
      </p:pic>
      <p:sp>
        <p:nvSpPr>
          <p:cNvPr id="5" name="object 2"/>
          <p:cNvSpPr txBox="1">
            <a:spLocks noGrp="1"/>
          </p:cNvSpPr>
          <p:nvPr>
            <p:ph type="title"/>
          </p:nvPr>
        </p:nvSpPr>
        <p:spPr>
          <a:xfrm>
            <a:off x="236230" y="-145800"/>
            <a:ext cx="9288769" cy="1446509"/>
          </a:xfrm>
          <a:prstGeom prst="rect">
            <a:avLst/>
          </a:prstGeo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sz="4400" b="1" dirty="0">
                <a:ea typeface="+mn-ea"/>
                <a:cs typeface="+mn-cs"/>
              </a:rPr>
              <a:t>A Typical Unupervised Learning Workflow (for Clustering)</a:t>
            </a:r>
          </a:p>
        </p:txBody>
      </p:sp>
      <p:sp>
        <p:nvSpPr>
          <p:cNvPr id="6" name="Rectangle 5"/>
          <p:cNvSpPr/>
          <p:nvPr/>
        </p:nvSpPr>
        <p:spPr>
          <a:xfrm>
            <a:off x="268558" y="6647656"/>
            <a:ext cx="1849352" cy="276999"/>
          </a:xfrm>
          <a:prstGeom prst="rect">
            <a:avLst/>
          </a:prstGeom>
          <a:noFill/>
          <a:ln>
            <a:noFill/>
          </a:ln>
        </p:spPr>
        <p:txBody>
          <a:bodyPr spcFirstLastPara="1" wrap="square" lIns="0" tIns="12700" rIns="0" bIns="0" anchor="t" anchorCtr="0">
            <a:noAutofit/>
          </a:bodyPr>
          <a:lstStyle/>
          <a:p>
            <a:pPr marL="12700">
              <a:spcBef>
                <a:spcPts val="0"/>
              </a:spcBef>
              <a:spcAft>
                <a:spcPts val="0"/>
              </a:spcAft>
            </a:pPr>
            <a:r>
              <a:rPr lang="en-IN" sz="800" dirty="0" smtClean="0">
                <a:latin typeface="Trebuchet MS"/>
                <a:ea typeface="Trebuchet MS"/>
                <a:cs typeface="Trebuchet MS"/>
              </a:rPr>
              <a:t>Slide </a:t>
            </a:r>
            <a:r>
              <a:rPr lang="en-IN" sz="800" dirty="0">
                <a:latin typeface="Trebuchet MS"/>
                <a:ea typeface="Trebuchet MS"/>
                <a:cs typeface="Trebuchet MS"/>
              </a:rPr>
              <a:t>Credit: </a:t>
            </a:r>
            <a:r>
              <a:rPr lang="en-IN" sz="800" dirty="0" err="1">
                <a:latin typeface="Trebuchet MS"/>
                <a:ea typeface="Trebuchet MS"/>
                <a:cs typeface="Trebuchet MS"/>
              </a:rPr>
              <a:t>Piyush</a:t>
            </a:r>
            <a:r>
              <a:rPr lang="en-IN" sz="800" dirty="0">
                <a:latin typeface="Trebuchet MS"/>
                <a:ea typeface="Trebuchet MS"/>
                <a:cs typeface="Trebuchet MS"/>
              </a:rPr>
              <a:t> Rai</a:t>
            </a: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81720" y="1346040"/>
              <a:ext cx="8391960" cy="4102560"/>
            </p14:xfrm>
          </p:contentPart>
        </mc:Choice>
        <mc:Fallback xmlns="">
          <p:pic>
            <p:nvPicPr>
              <p:cNvPr id="2" name="Ink 1"/>
              <p:cNvPicPr/>
              <p:nvPr/>
            </p:nvPicPr>
            <p:blipFill>
              <a:blip r:embed="rId5"/>
              <a:stretch>
                <a:fillRect/>
              </a:stretch>
            </p:blipFill>
            <p:spPr>
              <a:xfrm>
                <a:off x="72000" y="1333800"/>
                <a:ext cx="8413560" cy="4122000"/>
              </a:xfrm>
              <a:prstGeom prst="rect">
                <a:avLst/>
              </a:prstGeom>
            </p:spPr>
          </p:pic>
        </mc:Fallback>
      </mc:AlternateContent>
    </p:spTree>
    <p:extLst>
      <p:ext uri="{BB962C8B-B14F-4D97-AF65-F5344CB8AC3E}">
        <p14:creationId xmlns:p14="http://schemas.microsoft.com/office/powerpoint/2010/main" val="201451447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0" name="Google Shape;1100;p87"/>
          <p:cNvSpPr txBox="1">
            <a:spLocks noGrp="1"/>
          </p:cNvSpPr>
          <p:nvPr>
            <p:ph type="title"/>
          </p:nvPr>
        </p:nvSpPr>
        <p:spPr>
          <a:xfrm>
            <a:off x="302840" y="304800"/>
            <a:ext cx="6916271" cy="769401"/>
          </a:xfrm>
          <a:prstGeom prst="rect">
            <a:avLst/>
          </a:prstGeo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lang="en-US" sz="4400" b="1" dirty="0">
                <a:ea typeface="+mn-ea"/>
                <a:cs typeface="+mn-cs"/>
              </a:rPr>
              <a:t>Reinforcement Learning</a:t>
            </a:r>
            <a:endParaRPr sz="4400" b="1" dirty="0">
              <a:ea typeface="+mn-ea"/>
              <a:cs typeface="+mn-cs"/>
            </a:endParaRPr>
          </a:p>
        </p:txBody>
      </p:sp>
      <p:sp>
        <p:nvSpPr>
          <p:cNvPr id="1101" name="Google Shape;1101;p87"/>
          <p:cNvSpPr txBox="1"/>
          <p:nvPr/>
        </p:nvSpPr>
        <p:spPr>
          <a:xfrm>
            <a:off x="302840" y="1305600"/>
            <a:ext cx="8229600" cy="5118100"/>
          </a:xfrm>
          <a:prstGeom prst="rect">
            <a:avLst/>
          </a:prstGeom>
          <a:noFill/>
          <a:ln>
            <a:noFill/>
          </a:ln>
        </p:spPr>
        <p:txBody>
          <a:bodyPr spcFirstLastPara="1" wrap="square" lIns="0" tIns="33000" rIns="0" bIns="0" anchor="t" anchorCtr="0">
            <a:noAutofit/>
          </a:bodyPr>
          <a:lstStyle/>
          <a:p>
            <a:pPr marL="355600" marR="5080" lvl="0" indent="-342900" algn="l" rtl="0">
              <a:lnSpc>
                <a:spcPct val="118750"/>
              </a:lnSpc>
              <a:spcBef>
                <a:spcPts val="0"/>
              </a:spcBef>
              <a:spcAft>
                <a:spcPts val="0"/>
              </a:spcAft>
              <a:buSzPts val="3200"/>
              <a:buFont typeface="Arial"/>
              <a:buChar char="•"/>
            </a:pPr>
            <a:r>
              <a:rPr lang="en-US" sz="2800" dirty="0">
                <a:latin typeface="Trebuchet MS"/>
                <a:ea typeface="Trebuchet MS"/>
                <a:cs typeface="Trebuchet MS"/>
                <a:sym typeface="Trebuchet MS"/>
              </a:rPr>
              <a:t>No predefined data</a:t>
            </a:r>
          </a:p>
          <a:p>
            <a:pPr marL="355600" marR="5080" lvl="0" indent="-342900">
              <a:lnSpc>
                <a:spcPct val="118750"/>
              </a:lnSpc>
              <a:spcBef>
                <a:spcPts val="0"/>
              </a:spcBef>
              <a:spcAft>
                <a:spcPts val="0"/>
              </a:spcAft>
              <a:buSzPts val="3200"/>
              <a:buFont typeface="Arial"/>
              <a:buChar char="•"/>
            </a:pPr>
            <a:r>
              <a:rPr lang="en-US" sz="2800" dirty="0" smtClean="0">
                <a:latin typeface="Trebuchet MS"/>
                <a:ea typeface="Trebuchet MS"/>
                <a:cs typeface="Trebuchet MS"/>
              </a:rPr>
              <a:t>Allow </a:t>
            </a:r>
            <a:r>
              <a:rPr lang="en-US" sz="2800" dirty="0">
                <a:latin typeface="Trebuchet MS"/>
                <a:ea typeface="Trebuchet MS"/>
                <a:cs typeface="Trebuchet MS"/>
              </a:rPr>
              <a:t>an agent to take actions and interact with an environment so as to maximize the total rewards. </a:t>
            </a:r>
            <a:endParaRPr lang="en-US" sz="2800" dirty="0">
              <a:latin typeface="Trebuchet MS"/>
              <a:ea typeface="Trebuchet MS"/>
              <a:cs typeface="Trebuchet MS"/>
              <a:sym typeface="Trebuchet MS"/>
            </a:endParaRPr>
          </a:p>
          <a:p>
            <a:pPr marL="355600" marR="0" lvl="0" indent="-342900" algn="l" rtl="0">
              <a:lnSpc>
                <a:spcPct val="100000"/>
              </a:lnSpc>
              <a:spcBef>
                <a:spcPts val="640"/>
              </a:spcBef>
              <a:spcAft>
                <a:spcPts val="0"/>
              </a:spcAft>
              <a:buSzPts val="3200"/>
              <a:buFont typeface="Arial"/>
              <a:buChar char="•"/>
            </a:pPr>
            <a:r>
              <a:rPr lang="en-US" sz="3200" dirty="0">
                <a:latin typeface="Trebuchet MS"/>
                <a:ea typeface="Trebuchet MS"/>
                <a:cs typeface="Trebuchet MS"/>
                <a:sym typeface="Trebuchet MS"/>
              </a:rPr>
              <a:t>Examples:</a:t>
            </a:r>
            <a:endParaRPr sz="3200" dirty="0">
              <a:latin typeface="Trebuchet MS"/>
              <a:ea typeface="Trebuchet MS"/>
              <a:cs typeface="Trebuchet MS"/>
              <a:sym typeface="Trebuchet MS"/>
            </a:endParaRPr>
          </a:p>
          <a:p>
            <a:pPr marL="755650" lvl="1" indent="-285750">
              <a:spcBef>
                <a:spcPts val="760"/>
              </a:spcBef>
              <a:spcAft>
                <a:spcPts val="0"/>
              </a:spcAft>
              <a:buSzPts val="2800"/>
              <a:buFont typeface="Arial"/>
              <a:buChar char="–"/>
            </a:pPr>
            <a:r>
              <a:rPr lang="en-US" sz="2800" dirty="0">
                <a:latin typeface="Trebuchet MS"/>
                <a:ea typeface="Trebuchet MS"/>
                <a:cs typeface="Trebuchet MS"/>
              </a:rPr>
              <a:t>Resources management in computer clusters</a:t>
            </a:r>
          </a:p>
          <a:p>
            <a:pPr marL="755650" lvl="1" indent="-285750">
              <a:spcBef>
                <a:spcPts val="760"/>
              </a:spcBef>
              <a:spcAft>
                <a:spcPts val="0"/>
              </a:spcAft>
              <a:buSzPts val="2800"/>
              <a:buFont typeface="Arial"/>
              <a:buChar char="–"/>
            </a:pPr>
            <a:r>
              <a:rPr lang="en-US" sz="2800" b="0" i="0" u="none" strike="noStrike" cap="none" dirty="0">
                <a:latin typeface="Trebuchet MS"/>
                <a:ea typeface="Trebuchet MS"/>
                <a:cs typeface="Trebuchet MS"/>
                <a:sym typeface="Trebuchet MS"/>
              </a:rPr>
              <a:t>Game playing</a:t>
            </a:r>
            <a:endParaRPr sz="2800" b="0" i="0" u="none" strike="noStrike" cap="none" dirty="0">
              <a:latin typeface="Trebuchet MS"/>
              <a:ea typeface="Trebuchet MS"/>
              <a:cs typeface="Trebuchet MS"/>
              <a:sym typeface="Trebuchet MS"/>
            </a:endParaRPr>
          </a:p>
          <a:p>
            <a:pPr marL="755650" marR="0" lvl="1" indent="-285750" algn="l" rtl="0">
              <a:lnSpc>
                <a:spcPct val="100000"/>
              </a:lnSpc>
              <a:spcBef>
                <a:spcPts val="640"/>
              </a:spcBef>
              <a:spcAft>
                <a:spcPts val="0"/>
              </a:spcAft>
              <a:buSzPts val="2800"/>
              <a:buFont typeface="Arial"/>
              <a:buChar char="–"/>
            </a:pPr>
            <a:r>
              <a:rPr lang="en-US" sz="2800" b="0" i="0" u="none" strike="noStrike" cap="none" dirty="0">
                <a:latin typeface="Trebuchet MS"/>
                <a:ea typeface="Trebuchet MS"/>
                <a:cs typeface="Trebuchet MS"/>
                <a:sym typeface="Trebuchet MS"/>
              </a:rPr>
              <a:t>Robot in a maze</a:t>
            </a:r>
            <a:endParaRPr sz="2800" b="0" i="0" u="none" strike="noStrike" cap="none" dirty="0">
              <a:latin typeface="Trebuchet MS"/>
              <a:ea typeface="Trebuchet MS"/>
              <a:cs typeface="Trebuchet MS"/>
              <a:sym typeface="Trebuchet MS"/>
            </a:endParaRPr>
          </a:p>
        </p:txBody>
      </p:sp>
      <p:sp>
        <p:nvSpPr>
          <p:cNvPr id="1102" name="Google Shape;1102;p87"/>
          <p:cNvSpPr txBox="1"/>
          <p:nvPr/>
        </p:nvSpPr>
        <p:spPr>
          <a:xfrm>
            <a:off x="-12700" y="6527800"/>
            <a:ext cx="2682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Slide Credit: Eric Eaton</a:t>
            </a:r>
            <a:endParaRPr sz="1000" dirty="0"/>
          </a:p>
        </p:txBody>
      </p:sp>
    </p:spTree>
    <p:extLst>
      <p:ext uri="{BB962C8B-B14F-4D97-AF65-F5344CB8AC3E}">
        <p14:creationId xmlns:p14="http://schemas.microsoft.com/office/powerpoint/2010/main" val="224643723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39"/>
          <p:cNvSpPr txBox="1">
            <a:spLocks noGrp="1"/>
          </p:cNvSpPr>
          <p:nvPr>
            <p:ph type="title"/>
          </p:nvPr>
        </p:nvSpPr>
        <p:spPr>
          <a:xfrm>
            <a:off x="0" y="152400"/>
            <a:ext cx="7802880" cy="1066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600"/>
              <a:buFont typeface="Calibri"/>
              <a:buNone/>
            </a:pPr>
            <a:r>
              <a:rPr lang="en-US" sz="3600"/>
              <a:t>Supervised, Unsupervised and Reinforcement Learning Comparison</a:t>
            </a:r>
            <a:endParaRPr sz="3600"/>
          </a:p>
        </p:txBody>
      </p:sp>
      <p:pic>
        <p:nvPicPr>
          <p:cNvPr id="1138" name="Google Shape;1138;p39"/>
          <p:cNvPicPr preferRelativeResize="0"/>
          <p:nvPr/>
        </p:nvPicPr>
        <p:blipFill rotWithShape="1">
          <a:blip r:embed="rId3">
            <a:alphaModFix/>
          </a:blip>
          <a:srcRect l="14999" t="3086" r="16666" b="3085"/>
          <a:stretch/>
        </p:blipFill>
        <p:spPr>
          <a:xfrm>
            <a:off x="0" y="1752600"/>
            <a:ext cx="9067799" cy="4202151"/>
          </a:xfrm>
          <a:prstGeom prst="rect">
            <a:avLst/>
          </a:prstGeom>
          <a:noFill/>
          <a:ln>
            <a:noFill/>
          </a:ln>
        </p:spPr>
      </p:pic>
    </p:spTree>
    <p:extLst>
      <p:ext uri="{BB962C8B-B14F-4D97-AF65-F5344CB8AC3E}">
        <p14:creationId xmlns:p14="http://schemas.microsoft.com/office/powerpoint/2010/main" val="371354550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95600"/>
            <a:ext cx="7391400" cy="1752600"/>
          </a:xfrm>
        </p:spPr>
        <p:txBody>
          <a:bodyPr/>
          <a:lstStyle/>
          <a:p>
            <a:r>
              <a:rPr lang="en-US" b="1" dirty="0">
                <a:latin typeface="Trebuchet MS"/>
                <a:ea typeface="Trebuchet MS"/>
                <a:cs typeface="Trebuchet MS"/>
                <a:sym typeface="Trebuchet MS"/>
              </a:rPr>
              <a:t>Supervised (inductive) learning</a:t>
            </a:r>
            <a:r>
              <a:rPr lang="en-US" dirty="0">
                <a:latin typeface="Trebuchet MS"/>
                <a:ea typeface="Trebuchet MS"/>
                <a:cs typeface="Trebuchet MS"/>
                <a:sym typeface="Trebuchet MS"/>
              </a:rPr>
              <a:t/>
            </a:r>
            <a:br>
              <a:rPr lang="en-US" dirty="0">
                <a:latin typeface="Trebuchet MS"/>
                <a:ea typeface="Trebuchet MS"/>
                <a:cs typeface="Trebuchet MS"/>
                <a:sym typeface="Trebuchet MS"/>
              </a:rPr>
            </a:br>
            <a:endParaRPr lang="en-IN" dirty="0"/>
          </a:p>
        </p:txBody>
      </p:sp>
    </p:spTree>
    <p:extLst>
      <p:ext uri="{BB962C8B-B14F-4D97-AF65-F5344CB8AC3E}">
        <p14:creationId xmlns:p14="http://schemas.microsoft.com/office/powerpoint/2010/main" val="16014332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752600"/>
            <a:ext cx="8229600" cy="4267200"/>
          </a:xfrm>
        </p:spPr>
        <p:txBody>
          <a:bodyPr/>
          <a:lstStyle/>
          <a:p>
            <a:pPr marL="514350" indent="-514350">
              <a:buFont typeface="Arial" panose="020B0604020202020204" pitchFamily="34" charset="0"/>
              <a:buChar char="•"/>
            </a:pPr>
            <a:r>
              <a:rPr lang="en-US" sz="2800" dirty="0" smtClean="0"/>
              <a:t>What </a:t>
            </a:r>
            <a:r>
              <a:rPr lang="en-US" sz="2800" dirty="0"/>
              <a:t>is Machine Learning? </a:t>
            </a:r>
          </a:p>
          <a:p>
            <a:pPr marL="514350" indent="-514350">
              <a:buFont typeface="Arial" panose="020B0604020202020204" pitchFamily="34" charset="0"/>
              <a:buChar char="•"/>
            </a:pPr>
            <a:r>
              <a:rPr lang="en-US" sz="2800" dirty="0"/>
              <a:t>Application areas of Machine Learning </a:t>
            </a:r>
          </a:p>
          <a:p>
            <a:pPr marL="514350" indent="-514350">
              <a:buFont typeface="Arial" panose="020B0604020202020204" pitchFamily="34" charset="0"/>
              <a:buChar char="•"/>
            </a:pPr>
            <a:r>
              <a:rPr lang="en-US" sz="2800" dirty="0"/>
              <a:t>Why Machine Learning is important? </a:t>
            </a:r>
          </a:p>
          <a:p>
            <a:pPr marL="514350" indent="-514350">
              <a:buFont typeface="Arial" panose="020B0604020202020204" pitchFamily="34" charset="0"/>
              <a:buChar char="•"/>
            </a:pPr>
            <a:r>
              <a:rPr lang="en-US" sz="2800" dirty="0"/>
              <a:t>Design a Learning </a:t>
            </a:r>
            <a:r>
              <a:rPr lang="en-US" sz="2800" dirty="0" smtClean="0"/>
              <a:t>System</a:t>
            </a:r>
          </a:p>
          <a:p>
            <a:pPr marL="514350" indent="-514350">
              <a:buFont typeface="Arial" panose="020B0604020202020204" pitchFamily="34" charset="0"/>
              <a:buChar char="•"/>
            </a:pPr>
            <a:r>
              <a:rPr lang="en-US" sz="2800" dirty="0"/>
              <a:t>Issues in Machine Learning</a:t>
            </a:r>
          </a:p>
          <a:p>
            <a:pPr marL="514350" indent="-514350">
              <a:buFont typeface="Arial" panose="020B0604020202020204" pitchFamily="34" charset="0"/>
              <a:buChar char="•"/>
            </a:pPr>
            <a:r>
              <a:rPr lang="en-US" sz="2800" dirty="0" smtClean="0"/>
              <a:t>Types of Machine Learning</a:t>
            </a:r>
          </a:p>
          <a:p>
            <a:pPr marL="514350" indent="-514350">
              <a:buFont typeface="Arial" panose="020B0604020202020204" pitchFamily="34" charset="0"/>
              <a:buChar char="•"/>
            </a:pPr>
            <a:r>
              <a:rPr lang="en-US" sz="2800" dirty="0" smtClean="0"/>
              <a:t>Supervised Machine Learning</a:t>
            </a:r>
          </a:p>
          <a:p>
            <a:pPr marL="514350" indent="-514350">
              <a:buFont typeface="Arial" panose="020B0604020202020204" pitchFamily="34" charset="0"/>
              <a:buChar char="•"/>
            </a:pPr>
            <a:r>
              <a:rPr lang="en-US" sz="2800" dirty="0" smtClean="0"/>
              <a:t>Model fit-selection-assessment</a:t>
            </a:r>
          </a:p>
          <a:p>
            <a:pPr marL="514350" indent="-514350">
              <a:buFont typeface="Arial" panose="020B0604020202020204" pitchFamily="34" charset="0"/>
              <a:buChar char="•"/>
            </a:pPr>
            <a:endParaRPr lang="en-US" sz="2800" dirty="0"/>
          </a:p>
        </p:txBody>
      </p:sp>
      <p:sp>
        <p:nvSpPr>
          <p:cNvPr id="3" name="Content Placeholder 2"/>
          <p:cNvSpPr>
            <a:spLocks noGrp="1"/>
          </p:cNvSpPr>
          <p:nvPr>
            <p:ph sz="quarter" idx="10"/>
          </p:nvPr>
        </p:nvSpPr>
        <p:spPr/>
        <p:txBody>
          <a:bodyPr/>
          <a:lstStyle/>
          <a:p>
            <a:r>
              <a:rPr lang="en-US" b="0" u="sng" dirty="0" smtClean="0">
                <a:solidFill>
                  <a:srgbClr val="FFC000"/>
                </a:solidFill>
              </a:rPr>
              <a:t>Agenda</a:t>
            </a:r>
            <a:endParaRPr lang="en-US" dirty="0"/>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713160" y="1808280"/>
              <a:ext cx="5536080" cy="4194360"/>
            </p14:xfrm>
          </p:contentPart>
        </mc:Choice>
        <mc:Fallback xmlns="">
          <p:pic>
            <p:nvPicPr>
              <p:cNvPr id="4" name="Ink 3"/>
              <p:cNvPicPr/>
              <p:nvPr/>
            </p:nvPicPr>
            <p:blipFill>
              <a:blip r:embed="rId4"/>
              <a:stretch>
                <a:fillRect/>
              </a:stretch>
            </p:blipFill>
            <p:spPr>
              <a:xfrm>
                <a:off x="706680" y="1799280"/>
                <a:ext cx="5548680" cy="4211640"/>
              </a:xfrm>
              <a:prstGeom prst="rect">
                <a:avLst/>
              </a:prstGeom>
            </p:spPr>
          </p:pic>
        </mc:Fallback>
      </mc:AlternateContent>
    </p:spTree>
    <p:extLst>
      <p:ext uri="{BB962C8B-B14F-4D97-AF65-F5344CB8AC3E}">
        <p14:creationId xmlns:p14="http://schemas.microsoft.com/office/powerpoint/2010/main" val="294969128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E:\pedro\part1\image10.jpg"/>
          <p:cNvPicPr>
            <a:picLocks noChangeAspect="1" noChangeArrowheads="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50800" y="304800"/>
            <a:ext cx="8737600" cy="655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945720" y="359280"/>
              <a:ext cx="7099560" cy="5583240"/>
            </p14:xfrm>
          </p:contentPart>
        </mc:Choice>
        <mc:Fallback xmlns="">
          <p:pic>
            <p:nvPicPr>
              <p:cNvPr id="2" name="Ink 1"/>
              <p:cNvPicPr/>
              <p:nvPr/>
            </p:nvPicPr>
            <p:blipFill>
              <a:blip r:embed="rId5"/>
              <a:stretch>
                <a:fillRect/>
              </a:stretch>
            </p:blipFill>
            <p:spPr>
              <a:xfrm>
                <a:off x="935280" y="349920"/>
                <a:ext cx="7121160" cy="5600880"/>
              </a:xfrm>
              <a:prstGeom prst="rect">
                <a:avLst/>
              </a:prstGeom>
            </p:spPr>
          </p:pic>
        </mc:Fallback>
      </mc:AlternateContent>
    </p:spTree>
    <p:extLst>
      <p:ext uri="{BB962C8B-B14F-4D97-AF65-F5344CB8AC3E}">
        <p14:creationId xmlns:p14="http://schemas.microsoft.com/office/powerpoint/2010/main" val="229867490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95536" y="314970"/>
            <a:ext cx="7300664" cy="769441"/>
          </a:xfrm>
          <a:noFill/>
          <a:ln w="9525">
            <a:noFill/>
            <a:miter lim="800000"/>
            <a:headEnd/>
            <a:tailEnd/>
          </a:ln>
          <a:effectLst/>
        </p:spPr>
        <p:txBody>
          <a:bodyPr wrap="square" anchor="ctr">
            <a:spAutoFit/>
          </a:bodyPr>
          <a:lstStyle/>
          <a:p>
            <a:pPr fontAlgn="base">
              <a:spcAft>
                <a:spcPct val="0"/>
              </a:spcAft>
            </a:pPr>
            <a:r>
              <a:rPr lang="en-US" altLang="en-US" sz="4400" b="1" dirty="0">
                <a:ea typeface="+mn-ea"/>
                <a:cs typeface="+mn-cs"/>
              </a:rPr>
              <a:t>Inductive Learning Hypothesis</a:t>
            </a:r>
          </a:p>
        </p:txBody>
      </p:sp>
      <p:sp>
        <p:nvSpPr>
          <p:cNvPr id="12291" name="Rectangle 3"/>
          <p:cNvSpPr>
            <a:spLocks noGrp="1" noChangeArrowheads="1"/>
          </p:cNvSpPr>
          <p:nvPr>
            <p:ph type="body" idx="1"/>
          </p:nvPr>
        </p:nvSpPr>
        <p:spPr>
          <a:xfrm>
            <a:off x="152400" y="1457325"/>
            <a:ext cx="8991600" cy="4943475"/>
          </a:xfrm>
        </p:spPr>
        <p:txBody>
          <a:bodyPr>
            <a:normAutofit/>
          </a:bodyPr>
          <a:lstStyle/>
          <a:p>
            <a:pPr>
              <a:buFont typeface="Webdings" panose="05030102010509060703" pitchFamily="18" charset="2"/>
              <a:buNone/>
            </a:pPr>
            <a:r>
              <a:rPr lang="en-US" altLang="en-US" sz="2800" dirty="0"/>
              <a:t>Any hypothesis found to approximate the target function well over a sufficiently large set of  training examples will also approximate the target function well over other unobserved examples</a:t>
            </a:r>
          </a:p>
        </p:txBody>
      </p:sp>
      <p:sp>
        <p:nvSpPr>
          <p:cNvPr id="12292" name="Slide Number Placeholder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18DA68F0-60D7-4838-B086-D99AF27DBD91}" type="slidenum">
              <a:rPr lang="en-US" altLang="en-US">
                <a:latin typeface="Times New Roman" panose="02020603050405020304" pitchFamily="18" charset="0"/>
              </a:rPr>
              <a:pPr eaLnBrk="1" hangingPunct="1"/>
              <a:t>51</a:t>
            </a:fld>
            <a:endParaRPr lang="en-US" altLang="en-US">
              <a:latin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005360" y="3011400"/>
              <a:ext cx="2006280" cy="1278720"/>
            </p14:xfrm>
          </p:contentPart>
        </mc:Choice>
        <mc:Fallback xmlns="">
          <p:pic>
            <p:nvPicPr>
              <p:cNvPr id="2" name="Ink 1"/>
              <p:cNvPicPr/>
              <p:nvPr/>
            </p:nvPicPr>
            <p:blipFill>
              <a:blip r:embed="rId4"/>
              <a:stretch>
                <a:fillRect/>
              </a:stretch>
            </p:blipFill>
            <p:spPr>
              <a:xfrm>
                <a:off x="3994560" y="3000240"/>
                <a:ext cx="2027520" cy="1301040"/>
              </a:xfrm>
              <a:prstGeom prst="rect">
                <a:avLst/>
              </a:prstGeom>
            </p:spPr>
          </p:pic>
        </mc:Fallback>
      </mc:AlternateContent>
    </p:spTree>
    <p:extLst>
      <p:ext uri="{BB962C8B-B14F-4D97-AF65-F5344CB8AC3E}">
        <p14:creationId xmlns:p14="http://schemas.microsoft.com/office/powerpoint/2010/main" val="207725599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04800" y="192732"/>
            <a:ext cx="6120680" cy="769441"/>
          </a:xfrm>
          <a:noFill/>
          <a:ln w="9525">
            <a:noFill/>
            <a:miter lim="800000"/>
            <a:headEnd/>
            <a:tailEnd/>
          </a:ln>
          <a:effectLst/>
        </p:spPr>
        <p:txBody>
          <a:bodyPr wrap="square" anchor="ctr">
            <a:spAutoFit/>
          </a:bodyPr>
          <a:lstStyle/>
          <a:p>
            <a:pPr fontAlgn="base">
              <a:spcAft>
                <a:spcPct val="0"/>
              </a:spcAft>
            </a:pPr>
            <a:r>
              <a:rPr lang="en-US" altLang="en-US" sz="4400" b="1" dirty="0">
                <a:ea typeface="+mn-ea"/>
                <a:cs typeface="+mn-cs"/>
              </a:rPr>
              <a:t>Inductive Learning</a:t>
            </a:r>
          </a:p>
        </p:txBody>
      </p:sp>
      <p:sp>
        <p:nvSpPr>
          <p:cNvPr id="12291" name="Rectangle 3"/>
          <p:cNvSpPr>
            <a:spLocks noGrp="1" noChangeArrowheads="1"/>
          </p:cNvSpPr>
          <p:nvPr>
            <p:ph type="body" idx="1"/>
          </p:nvPr>
        </p:nvSpPr>
        <p:spPr/>
        <p:txBody>
          <a:bodyPr/>
          <a:lstStyle/>
          <a:p>
            <a:pPr eaLnBrk="1" hangingPunct="1"/>
            <a:r>
              <a:rPr lang="en-US" altLang="en-US" b="1" dirty="0" smtClean="0"/>
              <a:t>Inductive learning</a:t>
            </a:r>
            <a:r>
              <a:rPr lang="en-US" altLang="en-US" dirty="0" smtClean="0"/>
              <a:t> or “</a:t>
            </a:r>
            <a:r>
              <a:rPr lang="en-US" altLang="en-US" b="1" dirty="0" smtClean="0"/>
              <a:t>Prediction”</a:t>
            </a:r>
            <a:r>
              <a:rPr lang="en-US" altLang="en-US" dirty="0" smtClean="0"/>
              <a:t>:</a:t>
            </a:r>
          </a:p>
          <a:p>
            <a:pPr lvl="1" eaLnBrk="1" hangingPunct="1"/>
            <a:r>
              <a:rPr lang="en-US" altLang="en-US" b="1" dirty="0" smtClean="0"/>
              <a:t>Given</a:t>
            </a:r>
            <a:r>
              <a:rPr lang="en-US" altLang="en-US" dirty="0" smtClean="0"/>
              <a:t> examples of a function </a:t>
            </a:r>
            <a:r>
              <a:rPr lang="en-US" altLang="en-US" i="1" dirty="0" smtClean="0"/>
              <a:t>(X, F(X))</a:t>
            </a:r>
          </a:p>
          <a:p>
            <a:pPr lvl="1" eaLnBrk="1" hangingPunct="1"/>
            <a:r>
              <a:rPr lang="en-US" altLang="en-US" b="1" dirty="0" smtClean="0"/>
              <a:t>Predict</a:t>
            </a:r>
            <a:r>
              <a:rPr lang="en-US" altLang="en-US" dirty="0" smtClean="0"/>
              <a:t> function </a:t>
            </a:r>
            <a:r>
              <a:rPr lang="en-US" altLang="en-US" i="1" dirty="0" smtClean="0"/>
              <a:t>F(X)</a:t>
            </a:r>
            <a:r>
              <a:rPr lang="en-US" altLang="en-US" dirty="0" smtClean="0"/>
              <a:t>  for new examples </a:t>
            </a:r>
            <a:r>
              <a:rPr lang="en-US" altLang="en-US" i="1" dirty="0" smtClean="0"/>
              <a:t>X</a:t>
            </a:r>
          </a:p>
        </p:txBody>
      </p:sp>
      <p:sp>
        <p:nvSpPr>
          <p:cNvPr id="1049604" name="Rectangle 4"/>
          <p:cNvSpPr>
            <a:spLocks noChangeArrowheads="1"/>
          </p:cNvSpPr>
          <p:nvPr/>
        </p:nvSpPr>
        <p:spPr bwMode="auto">
          <a:xfrm>
            <a:off x="155575" y="3121025"/>
            <a:ext cx="9144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85000"/>
              </a:lnSpc>
              <a:spcBef>
                <a:spcPct val="10000"/>
              </a:spcBef>
              <a:buFontTx/>
              <a:buChar char="•"/>
            </a:pPr>
            <a:r>
              <a:rPr lang="en-US" altLang="en-US">
                <a:solidFill>
                  <a:srgbClr val="0033CC"/>
                </a:solidFill>
              </a:rPr>
              <a:t>Classification</a:t>
            </a:r>
          </a:p>
          <a:p>
            <a:pPr lvl="1" eaLnBrk="1" hangingPunct="1">
              <a:lnSpc>
                <a:spcPct val="85000"/>
              </a:lnSpc>
              <a:spcBef>
                <a:spcPct val="10000"/>
              </a:spcBef>
              <a:buFontTx/>
              <a:buChar char=" "/>
            </a:pPr>
            <a:r>
              <a:rPr lang="en-US" altLang="en-US" i="1"/>
              <a:t>F(X) = </a:t>
            </a:r>
            <a:r>
              <a:rPr lang="en-US" altLang="en-US"/>
              <a:t>Discrete </a:t>
            </a:r>
          </a:p>
          <a:p>
            <a:pPr eaLnBrk="1" hangingPunct="1">
              <a:lnSpc>
                <a:spcPct val="85000"/>
              </a:lnSpc>
              <a:spcBef>
                <a:spcPct val="10000"/>
              </a:spcBef>
              <a:buFontTx/>
              <a:buChar char="•"/>
            </a:pPr>
            <a:r>
              <a:rPr lang="en-US" altLang="en-US">
                <a:solidFill>
                  <a:srgbClr val="0033CC"/>
                </a:solidFill>
              </a:rPr>
              <a:t>Regression</a:t>
            </a:r>
          </a:p>
          <a:p>
            <a:pPr lvl="1" eaLnBrk="1" hangingPunct="1">
              <a:lnSpc>
                <a:spcPct val="85000"/>
              </a:lnSpc>
              <a:spcBef>
                <a:spcPct val="10000"/>
              </a:spcBef>
              <a:buFontTx/>
              <a:buChar char=" "/>
            </a:pPr>
            <a:r>
              <a:rPr lang="en-US" altLang="en-US" i="1"/>
              <a:t>F(X) = </a:t>
            </a:r>
            <a:r>
              <a:rPr lang="en-US" altLang="en-US"/>
              <a:t>Continuous </a:t>
            </a:r>
          </a:p>
          <a:p>
            <a:pPr eaLnBrk="1" hangingPunct="1">
              <a:lnSpc>
                <a:spcPct val="85000"/>
              </a:lnSpc>
              <a:spcBef>
                <a:spcPct val="10000"/>
              </a:spcBef>
              <a:buFontTx/>
              <a:buChar char="•"/>
            </a:pPr>
            <a:r>
              <a:rPr lang="en-US" altLang="en-US">
                <a:solidFill>
                  <a:srgbClr val="0033CC"/>
                </a:solidFill>
              </a:rPr>
              <a:t>Probability estimation</a:t>
            </a:r>
          </a:p>
          <a:p>
            <a:pPr lvl="1" eaLnBrk="1" hangingPunct="1">
              <a:lnSpc>
                <a:spcPct val="85000"/>
              </a:lnSpc>
              <a:spcBef>
                <a:spcPct val="10000"/>
              </a:spcBef>
              <a:buFontTx/>
              <a:buChar char=" "/>
            </a:pPr>
            <a:r>
              <a:rPr lang="en-US" altLang="en-US" i="1"/>
              <a:t>F(X)</a:t>
            </a:r>
            <a:r>
              <a:rPr lang="en-US" altLang="en-US"/>
              <a:t> = Probability</a:t>
            </a:r>
            <a:r>
              <a:rPr lang="en-US" altLang="en-US" i="1"/>
              <a:t>(X):</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778040" y="2165760"/>
              <a:ext cx="5223600" cy="3924360"/>
            </p14:xfrm>
          </p:contentPart>
        </mc:Choice>
        <mc:Fallback xmlns="">
          <p:pic>
            <p:nvPicPr>
              <p:cNvPr id="2" name="Ink 1"/>
              <p:cNvPicPr/>
              <p:nvPr/>
            </p:nvPicPr>
            <p:blipFill>
              <a:blip r:embed="rId3"/>
              <a:stretch>
                <a:fillRect/>
              </a:stretch>
            </p:blipFill>
            <p:spPr>
              <a:xfrm>
                <a:off x="1769040" y="2154600"/>
                <a:ext cx="5243400" cy="3944160"/>
              </a:xfrm>
              <a:prstGeom prst="rect">
                <a:avLst/>
              </a:prstGeom>
            </p:spPr>
          </p:pic>
        </mc:Fallback>
      </mc:AlternateContent>
    </p:spTree>
    <p:extLst>
      <p:ext uri="{BB962C8B-B14F-4D97-AF65-F5344CB8AC3E}">
        <p14:creationId xmlns:p14="http://schemas.microsoft.com/office/powerpoint/2010/main" val="20115293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96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60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10" name="Rectangle 6"/>
          <p:cNvSpPr>
            <a:spLocks noGrp="1" noChangeArrowheads="1"/>
          </p:cNvSpPr>
          <p:nvPr>
            <p:ph type="title"/>
          </p:nvPr>
        </p:nvSpPr>
        <p:spPr>
          <a:xfrm>
            <a:off x="0" y="314970"/>
            <a:ext cx="7543800" cy="769441"/>
          </a:xfrm>
          <a:noFill/>
          <a:ln w="9525">
            <a:noFill/>
            <a:miter lim="800000"/>
            <a:headEnd/>
            <a:tailEnd/>
          </a:ln>
          <a:effectLst/>
        </p:spPr>
        <p:txBody>
          <a:bodyPr wrap="square" anchor="ctr">
            <a:spAutoFit/>
          </a:bodyPr>
          <a:lstStyle/>
          <a:p>
            <a:pPr fontAlgn="base">
              <a:spcAft>
                <a:spcPct val="0"/>
              </a:spcAft>
            </a:pPr>
            <a:r>
              <a:rPr lang="tr-TR" sz="4400" b="1" dirty="0">
                <a:ea typeface="+mn-ea"/>
                <a:cs typeface="+mn-cs"/>
              </a:rPr>
              <a:t>Learning a Class from Examples</a:t>
            </a:r>
          </a:p>
        </p:txBody>
      </p:sp>
      <p:sp>
        <p:nvSpPr>
          <p:cNvPr id="47111" name="Rectangle 7"/>
          <p:cNvSpPr>
            <a:spLocks noGrp="1" noChangeArrowheads="1"/>
          </p:cNvSpPr>
          <p:nvPr>
            <p:ph idx="1"/>
          </p:nvPr>
        </p:nvSpPr>
        <p:spPr/>
        <p:txBody>
          <a:bodyPr/>
          <a:lstStyle/>
          <a:p>
            <a:r>
              <a:rPr lang="tr-TR" dirty="0">
                <a:solidFill>
                  <a:schemeClr val="tx2"/>
                </a:solidFill>
                <a:latin typeface="+mj-lt"/>
              </a:rPr>
              <a:t>Class C of a “family car”</a:t>
            </a:r>
          </a:p>
          <a:p>
            <a:pPr lvl="1"/>
            <a:r>
              <a:rPr lang="tr-TR" sz="2400" dirty="0">
                <a:solidFill>
                  <a:schemeClr val="accent1"/>
                </a:solidFill>
                <a:latin typeface="+mj-lt"/>
              </a:rPr>
              <a:t>Prediction:</a:t>
            </a:r>
            <a:r>
              <a:rPr lang="tr-TR" sz="2400" dirty="0">
                <a:solidFill>
                  <a:schemeClr val="tx2"/>
                </a:solidFill>
                <a:latin typeface="+mj-lt"/>
              </a:rPr>
              <a:t> Is car </a:t>
            </a:r>
            <a:r>
              <a:rPr lang="tr-TR" sz="2400" i="1" dirty="0">
                <a:solidFill>
                  <a:schemeClr val="tx2"/>
                </a:solidFill>
                <a:latin typeface="+mj-lt"/>
              </a:rPr>
              <a:t>x</a:t>
            </a:r>
            <a:r>
              <a:rPr lang="tr-TR" sz="2400" dirty="0">
                <a:solidFill>
                  <a:schemeClr val="tx2"/>
                </a:solidFill>
                <a:latin typeface="+mj-lt"/>
              </a:rPr>
              <a:t> a family car?</a:t>
            </a:r>
          </a:p>
          <a:p>
            <a:pPr lvl="1"/>
            <a:r>
              <a:rPr lang="tr-TR" sz="2400" dirty="0">
                <a:solidFill>
                  <a:schemeClr val="accent1"/>
                </a:solidFill>
                <a:latin typeface="+mj-lt"/>
              </a:rPr>
              <a:t>Knowledge extraction: </a:t>
            </a:r>
            <a:r>
              <a:rPr lang="tr-TR" sz="2400" dirty="0">
                <a:solidFill>
                  <a:schemeClr val="tx2"/>
                </a:solidFill>
                <a:latin typeface="+mj-lt"/>
              </a:rPr>
              <a:t>What do people expect from a family car?</a:t>
            </a:r>
          </a:p>
          <a:p>
            <a:r>
              <a:rPr lang="tr-TR" dirty="0">
                <a:solidFill>
                  <a:schemeClr val="tx2"/>
                </a:solidFill>
                <a:latin typeface="+mj-lt"/>
              </a:rPr>
              <a:t>Output: </a:t>
            </a:r>
          </a:p>
          <a:p>
            <a:pPr lvl="1">
              <a:buFont typeface="Wingdings" pitchFamily="2" charset="2"/>
              <a:buNone/>
            </a:pPr>
            <a:r>
              <a:rPr lang="tr-TR" sz="2400" dirty="0">
                <a:solidFill>
                  <a:schemeClr val="tx2"/>
                </a:solidFill>
                <a:latin typeface="+mj-lt"/>
              </a:rPr>
              <a:t>		Positive (+) and negative (–) examples</a:t>
            </a:r>
          </a:p>
          <a:p>
            <a:r>
              <a:rPr lang="tr-TR" dirty="0">
                <a:solidFill>
                  <a:schemeClr val="tx2"/>
                </a:solidFill>
                <a:latin typeface="+mj-lt"/>
              </a:rPr>
              <a:t>Input representation: </a:t>
            </a:r>
          </a:p>
          <a:p>
            <a:pPr>
              <a:buFont typeface="Wingdings" pitchFamily="2" charset="2"/>
              <a:buNone/>
            </a:pPr>
            <a:r>
              <a:rPr lang="tr-TR" i="1" dirty="0">
                <a:solidFill>
                  <a:schemeClr val="tx2"/>
                </a:solidFill>
                <a:latin typeface="+mj-lt"/>
              </a:rPr>
              <a:t>		x</a:t>
            </a:r>
            <a:r>
              <a:rPr lang="tr-TR" baseline="-25000" dirty="0">
                <a:solidFill>
                  <a:schemeClr val="tx2"/>
                </a:solidFill>
                <a:latin typeface="+mj-lt"/>
              </a:rPr>
              <a:t>1</a:t>
            </a:r>
            <a:r>
              <a:rPr lang="tr-TR" dirty="0">
                <a:solidFill>
                  <a:schemeClr val="tx2"/>
                </a:solidFill>
                <a:latin typeface="+mj-lt"/>
              </a:rPr>
              <a:t>: price, </a:t>
            </a:r>
            <a:r>
              <a:rPr lang="tr-TR" i="1" dirty="0">
                <a:solidFill>
                  <a:schemeClr val="tx2"/>
                </a:solidFill>
                <a:latin typeface="+mj-lt"/>
              </a:rPr>
              <a:t>x</a:t>
            </a:r>
            <a:r>
              <a:rPr lang="tr-TR" baseline="-25000" dirty="0">
                <a:solidFill>
                  <a:schemeClr val="tx2"/>
                </a:solidFill>
                <a:latin typeface="+mj-lt"/>
              </a:rPr>
              <a:t>2</a:t>
            </a:r>
            <a:r>
              <a:rPr lang="tr-TR" dirty="0">
                <a:solidFill>
                  <a:schemeClr val="tx2"/>
                </a:solidFill>
                <a:latin typeface="+mj-lt"/>
              </a:rPr>
              <a:t> : engine </a:t>
            </a:r>
            <a:r>
              <a:rPr lang="tr-TR" dirty="0" smtClean="0">
                <a:solidFill>
                  <a:schemeClr val="tx2"/>
                </a:solidFill>
                <a:latin typeface="+mj-lt"/>
              </a:rPr>
              <a:t>power</a:t>
            </a:r>
            <a:endParaRPr lang="en-US" dirty="0" smtClean="0">
              <a:solidFill>
                <a:schemeClr val="tx2"/>
              </a:solidFill>
              <a:latin typeface="+mj-lt"/>
            </a:endParaRPr>
          </a:p>
          <a:p>
            <a:pPr>
              <a:buFont typeface="Wingdings" pitchFamily="2" charset="2"/>
              <a:buNone/>
            </a:pPr>
            <a:endParaRPr lang="tr-TR" dirty="0">
              <a:solidFill>
                <a:schemeClr val="tx2"/>
              </a:solidFill>
              <a:latin typeface="+mj-lt"/>
            </a:endParaRPr>
          </a:p>
        </p:txBody>
      </p:sp>
      <p:sp>
        <p:nvSpPr>
          <p:cNvPr id="5" name="Slide Number Placeholder 4"/>
          <p:cNvSpPr>
            <a:spLocks noGrp="1"/>
          </p:cNvSpPr>
          <p:nvPr>
            <p:ph type="sldNum" sz="quarter" idx="12"/>
          </p:nvPr>
        </p:nvSpPr>
        <p:spPr/>
        <p:txBody>
          <a:bodyPr/>
          <a:lstStyle/>
          <a:p>
            <a:fld id="{06444352-98EB-4C2F-B839-A2A12EA93647}" type="slidenum">
              <a:rPr lang="tr-TR"/>
              <a:pPr/>
              <a:t>53</a:t>
            </a:fld>
            <a:endParaRPr lang="tr-TR"/>
          </a:p>
        </p:txBody>
      </p:sp>
      <p:graphicFrame>
        <p:nvGraphicFramePr>
          <p:cNvPr id="6" name="Object 33"/>
          <p:cNvGraphicFramePr>
            <a:graphicFrameLocks noChangeAspect="1"/>
          </p:cNvGraphicFramePr>
          <p:nvPr/>
        </p:nvGraphicFramePr>
        <p:xfrm>
          <a:off x="6805632" y="4114800"/>
          <a:ext cx="1247775" cy="1068388"/>
        </p:xfrm>
        <a:graphic>
          <a:graphicData uri="http://schemas.openxmlformats.org/presentationml/2006/ole">
            <mc:AlternateContent xmlns:mc="http://schemas.openxmlformats.org/markup-compatibility/2006">
              <mc:Choice xmlns:v="urn:schemas-microsoft-com:vml" Requires="v">
                <p:oleObj spid="_x0000_s6207" name="Equation" r:id="rId3" imgW="533160" imgH="457200" progId="Equation.3">
                  <p:embed/>
                </p:oleObj>
              </mc:Choice>
              <mc:Fallback>
                <p:oleObj name="Equation" r:id="rId3" imgW="53316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5632" y="4114800"/>
                        <a:ext cx="1247775" cy="1068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1251360" y="955800"/>
              <a:ext cx="6653880" cy="4896000"/>
            </p14:xfrm>
          </p:contentPart>
        </mc:Choice>
        <mc:Fallback xmlns="">
          <p:pic>
            <p:nvPicPr>
              <p:cNvPr id="2" name="Ink 1"/>
              <p:cNvPicPr/>
              <p:nvPr/>
            </p:nvPicPr>
            <p:blipFill>
              <a:blip r:embed="rId6"/>
              <a:stretch>
                <a:fillRect/>
              </a:stretch>
            </p:blipFill>
            <p:spPr>
              <a:xfrm>
                <a:off x="1243080" y="944640"/>
                <a:ext cx="6674040" cy="4913280"/>
              </a:xfrm>
              <a:prstGeom prst="rect">
                <a:avLst/>
              </a:prstGeom>
            </p:spPr>
          </p:pic>
        </mc:Fallback>
      </mc:AlternateContent>
    </p:spTree>
    <p:extLst>
      <p:ext uri="{BB962C8B-B14F-4D97-AF65-F5344CB8AC3E}">
        <p14:creationId xmlns:p14="http://schemas.microsoft.com/office/powerpoint/2010/main" val="199619502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6" name="Picture 6"/>
          <p:cNvPicPr>
            <a:picLocks noChangeAspect="1" noChangeArrowheads="1"/>
          </p:cNvPicPr>
          <p:nvPr/>
        </p:nvPicPr>
        <p:blipFill>
          <a:blip r:embed="rId3" cstate="print"/>
          <a:srcRect/>
          <a:stretch>
            <a:fillRect/>
          </a:stretch>
        </p:blipFill>
        <p:spPr bwMode="auto">
          <a:xfrm>
            <a:off x="10886" y="3004481"/>
            <a:ext cx="3893566" cy="3548062"/>
          </a:xfrm>
          <a:prstGeom prst="rect">
            <a:avLst/>
          </a:prstGeom>
          <a:noFill/>
          <a:ln w="9525">
            <a:noFill/>
            <a:miter lim="800000"/>
            <a:headEnd/>
            <a:tailEnd/>
          </a:ln>
          <a:effectLst/>
        </p:spPr>
      </p:pic>
      <p:sp>
        <p:nvSpPr>
          <p:cNvPr id="112644" name="Rectangle 4"/>
          <p:cNvSpPr>
            <a:spLocks noGrp="1" noChangeArrowheads="1"/>
          </p:cNvSpPr>
          <p:nvPr>
            <p:ph type="title" sz="quarter"/>
          </p:nvPr>
        </p:nvSpPr>
        <p:spPr>
          <a:xfrm>
            <a:off x="152400" y="1752600"/>
            <a:ext cx="3429000" cy="616924"/>
          </a:xfrm>
        </p:spPr>
        <p:txBody>
          <a:bodyPr/>
          <a:lstStyle/>
          <a:p>
            <a:r>
              <a:rPr lang="tr-TR" sz="2800" dirty="0"/>
              <a:t>Training set </a:t>
            </a:r>
            <a:r>
              <a:rPr lang="tr-TR" sz="2800" i="0" dirty="0">
                <a:latin typeface="Lucida Calligraphy" pitchFamily="66" charset="0"/>
              </a:rPr>
              <a:t>X</a:t>
            </a:r>
          </a:p>
        </p:txBody>
      </p:sp>
      <p:graphicFrame>
        <p:nvGraphicFramePr>
          <p:cNvPr id="112665" name="Rectangle 25"/>
          <p:cNvGraphicFramePr>
            <a:graphicFrameLocks noGrp="1"/>
          </p:cNvGraphicFramePr>
          <p:nvPr>
            <p:ph sz="quarter" idx="1"/>
          </p:nvPr>
        </p:nvGraphicFramePr>
        <p:xfrm>
          <a:off x="2476500" y="2914650"/>
          <a:ext cx="0" cy="0"/>
        </p:xfrm>
        <a:graphic>
          <a:graphicData uri="http://schemas.openxmlformats.org/presentationml/2006/ole">
            <mc:AlternateContent xmlns:mc="http://schemas.openxmlformats.org/markup-compatibility/2006">
              <mc:Choice xmlns:v="urn:schemas-microsoft-com:vml" Requires="v">
                <p:oleObj spid="_x0000_s7290" name="Equation" r:id="rId4" imgW="0" imgH="0" progId="Equation.3">
                  <p:embed/>
                </p:oleObj>
              </mc:Choice>
              <mc:Fallback>
                <p:oleObj name="Equation" r:id="rId4" imgW="0" imgH="0" progId="Equation.3">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2476500" y="291465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Slide Number Placeholder 7"/>
          <p:cNvSpPr>
            <a:spLocks noGrp="1"/>
          </p:cNvSpPr>
          <p:nvPr>
            <p:ph type="sldNum" sz="quarter" idx="11"/>
          </p:nvPr>
        </p:nvSpPr>
        <p:spPr/>
        <p:txBody>
          <a:bodyPr/>
          <a:lstStyle/>
          <a:p>
            <a:fld id="{EEDA0B84-E934-4CCF-852A-950DBD7D0868}" type="slidenum">
              <a:rPr lang="tr-TR"/>
              <a:pPr/>
              <a:t>54</a:t>
            </a:fld>
            <a:endParaRPr lang="tr-TR"/>
          </a:p>
        </p:txBody>
      </p:sp>
      <p:pic>
        <p:nvPicPr>
          <p:cNvPr id="13" name="Picture 4"/>
          <p:cNvPicPr>
            <a:picLocks noChangeAspect="1" noChangeArrowheads="1"/>
          </p:cNvPicPr>
          <p:nvPr/>
        </p:nvPicPr>
        <p:blipFill>
          <a:blip r:embed="rId5" cstate="print"/>
          <a:srcRect/>
          <a:stretch>
            <a:fillRect/>
          </a:stretch>
        </p:blipFill>
        <p:spPr bwMode="auto">
          <a:xfrm>
            <a:off x="3907562" y="2924175"/>
            <a:ext cx="3988372" cy="3770313"/>
          </a:xfrm>
          <a:prstGeom prst="rect">
            <a:avLst/>
          </a:prstGeom>
          <a:noFill/>
          <a:ln w="9525">
            <a:noFill/>
            <a:miter lim="800000"/>
            <a:headEnd/>
            <a:tailEnd/>
          </a:ln>
          <a:effectLst/>
        </p:spPr>
      </p:pic>
      <p:sp>
        <p:nvSpPr>
          <p:cNvPr id="4" name="Rectangle 3"/>
          <p:cNvSpPr/>
          <p:nvPr/>
        </p:nvSpPr>
        <p:spPr>
          <a:xfrm>
            <a:off x="4657580" y="1715278"/>
            <a:ext cx="1183337" cy="523220"/>
          </a:xfrm>
          <a:prstGeom prst="rect">
            <a:avLst/>
          </a:prstGeom>
        </p:spPr>
        <p:txBody>
          <a:bodyPr/>
          <a:lstStyle/>
          <a:p>
            <a:pPr algn="ctr"/>
            <a:r>
              <a:rPr lang="tr-TR" sz="2800" dirty="0">
                <a:latin typeface="+mj-lt"/>
                <a:ea typeface="+mj-ea"/>
                <a:cs typeface="+mj-cs"/>
              </a:rPr>
              <a:t>Class C</a:t>
            </a:r>
            <a:endParaRPr lang="en-IN" sz="2800" dirty="0">
              <a:latin typeface="+mj-lt"/>
              <a:ea typeface="+mj-ea"/>
              <a:cs typeface="+mj-cs"/>
            </a:endParaRPr>
          </a:p>
        </p:txBody>
      </p:sp>
      <p:graphicFrame>
        <p:nvGraphicFramePr>
          <p:cNvPr id="14" name="Object 11"/>
          <p:cNvGraphicFramePr>
            <a:graphicFrameLocks noGrp="1" noChangeAspect="1"/>
          </p:cNvGraphicFramePr>
          <p:nvPr>
            <p:ph idx="1"/>
          </p:nvPr>
        </p:nvGraphicFramePr>
        <p:xfrm>
          <a:off x="3581400" y="2429531"/>
          <a:ext cx="5571145" cy="374773"/>
        </p:xfrm>
        <a:graphic>
          <a:graphicData uri="http://schemas.openxmlformats.org/presentationml/2006/ole">
            <mc:AlternateContent xmlns:mc="http://schemas.openxmlformats.org/markup-compatibility/2006">
              <mc:Choice xmlns:v="urn:schemas-microsoft-com:vml" Requires="v">
                <p:oleObj spid="_x0000_s7291" name="Equation" r:id="rId6" imgW="3022560" imgH="203040" progId="Equation.3">
                  <p:embed/>
                </p:oleObj>
              </mc:Choice>
              <mc:Fallback>
                <p:oleObj name="Equation" r:id="rId6" imgW="3022560" imgH="203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81400" y="2429531"/>
                        <a:ext cx="5571145" cy="374773"/>
                      </a:xfrm>
                      <a:prstGeom prst="rect">
                        <a:avLst/>
                      </a:prstGeom>
                      <a:noFill/>
                    </p:spPr>
                  </p:pic>
                </p:oleObj>
              </mc:Fallback>
            </mc:AlternateContent>
          </a:graphicData>
        </a:graphic>
      </p:graphicFrame>
      <mc:AlternateContent xmlns:mc="http://schemas.openxmlformats.org/markup-compatibility/2006" xmlns:p14="http://schemas.microsoft.com/office/powerpoint/2010/main">
        <mc:Choice Requires="p14">
          <p:contentPart p14:bwMode="auto" r:id="rId8">
            <p14:nvContentPartPr>
              <p14:cNvPr id="2" name="Ink 1"/>
              <p14:cNvContentPartPr/>
              <p14:nvPr/>
            </p14:nvContentPartPr>
            <p14:xfrm>
              <a:off x="65160" y="2224440"/>
              <a:ext cx="9069840" cy="4295520"/>
            </p14:xfrm>
          </p:contentPart>
        </mc:Choice>
        <mc:Fallback xmlns="">
          <p:pic>
            <p:nvPicPr>
              <p:cNvPr id="2" name="Ink 1"/>
              <p:cNvPicPr/>
              <p:nvPr/>
            </p:nvPicPr>
            <p:blipFill>
              <a:blip r:embed="rId9"/>
              <a:stretch>
                <a:fillRect/>
              </a:stretch>
            </p:blipFill>
            <p:spPr>
              <a:xfrm>
                <a:off x="55440" y="2213640"/>
                <a:ext cx="9091080" cy="4313520"/>
              </a:xfrm>
              <a:prstGeom prst="rect">
                <a:avLst/>
              </a:prstGeom>
            </p:spPr>
          </p:pic>
        </mc:Fallback>
      </mc:AlternateContent>
    </p:spTree>
    <p:extLst>
      <p:ext uri="{BB962C8B-B14F-4D97-AF65-F5344CB8AC3E}">
        <p14:creationId xmlns:p14="http://schemas.microsoft.com/office/powerpoint/2010/main" val="5564981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40" name="Picture 4"/>
          <p:cNvPicPr>
            <a:picLocks noChangeAspect="1" noChangeArrowheads="1"/>
          </p:cNvPicPr>
          <p:nvPr/>
        </p:nvPicPr>
        <p:blipFill>
          <a:blip r:embed="rId3" cstate="print"/>
          <a:srcRect/>
          <a:stretch>
            <a:fillRect/>
          </a:stretch>
        </p:blipFill>
        <p:spPr bwMode="auto">
          <a:xfrm>
            <a:off x="29735" y="1371600"/>
            <a:ext cx="3704065" cy="3457127"/>
          </a:xfrm>
          <a:prstGeom prst="rect">
            <a:avLst/>
          </a:prstGeom>
          <a:noFill/>
          <a:ln w="9525">
            <a:noFill/>
            <a:miter lim="800000"/>
            <a:headEnd/>
            <a:tailEnd/>
          </a:ln>
          <a:effectLst/>
        </p:spPr>
      </p:pic>
      <p:sp>
        <p:nvSpPr>
          <p:cNvPr id="116738" name="Rectangle 2"/>
          <p:cNvSpPr>
            <a:spLocks noGrp="1" noChangeArrowheads="1"/>
          </p:cNvSpPr>
          <p:nvPr>
            <p:ph type="title"/>
          </p:nvPr>
        </p:nvSpPr>
        <p:spPr>
          <a:xfrm>
            <a:off x="395536" y="314970"/>
            <a:ext cx="7757864" cy="769441"/>
          </a:xfrm>
          <a:noFill/>
          <a:ln w="9525">
            <a:noFill/>
            <a:miter lim="800000"/>
            <a:headEnd/>
            <a:tailEnd/>
          </a:ln>
          <a:effectLst/>
        </p:spPr>
        <p:txBody>
          <a:bodyPr wrap="square" anchor="ctr">
            <a:spAutoFit/>
          </a:bodyPr>
          <a:lstStyle/>
          <a:p>
            <a:pPr fontAlgn="base">
              <a:spcAft>
                <a:spcPct val="0"/>
              </a:spcAft>
            </a:pPr>
            <a:r>
              <a:rPr lang="tr-TR" sz="4400" b="1" dirty="0">
                <a:ea typeface="+mn-ea"/>
                <a:cs typeface="+mn-cs"/>
              </a:rPr>
              <a:t>S, G, and the Version Space</a:t>
            </a:r>
          </a:p>
        </p:txBody>
      </p:sp>
      <p:sp>
        <p:nvSpPr>
          <p:cNvPr id="10" name="Slide Number Placeholder 4"/>
          <p:cNvSpPr>
            <a:spLocks noGrp="1"/>
          </p:cNvSpPr>
          <p:nvPr>
            <p:ph type="sldNum" sz="quarter" idx="12"/>
          </p:nvPr>
        </p:nvSpPr>
        <p:spPr/>
        <p:txBody>
          <a:bodyPr/>
          <a:lstStyle/>
          <a:p>
            <a:fld id="{4BF278D9-B881-4104-A829-EC488FE52DF4}" type="slidenum">
              <a:rPr lang="tr-TR"/>
              <a:pPr/>
              <a:t>55</a:t>
            </a:fld>
            <a:endParaRPr lang="tr-TR"/>
          </a:p>
        </p:txBody>
      </p:sp>
      <p:sp>
        <p:nvSpPr>
          <p:cNvPr id="116749" name="Line 13"/>
          <p:cNvSpPr>
            <a:spLocks noChangeShapeType="1"/>
          </p:cNvSpPr>
          <p:nvPr/>
        </p:nvSpPr>
        <p:spPr bwMode="auto">
          <a:xfrm>
            <a:off x="1524000" y="1671055"/>
            <a:ext cx="215900" cy="1079500"/>
          </a:xfrm>
          <a:prstGeom prst="line">
            <a:avLst/>
          </a:prstGeom>
          <a:noFill/>
          <a:ln w="9525">
            <a:solidFill>
              <a:schemeClr val="tx1"/>
            </a:solidFill>
            <a:round/>
            <a:headEnd/>
            <a:tailEnd type="triangle" w="med" len="med"/>
          </a:ln>
          <a:effectLst/>
        </p:spPr>
        <p:txBody>
          <a:bodyPr/>
          <a:lstStyle/>
          <a:p>
            <a:endParaRPr lang="tr-TR"/>
          </a:p>
        </p:txBody>
      </p:sp>
      <p:sp>
        <p:nvSpPr>
          <p:cNvPr id="116750" name="Line 14"/>
          <p:cNvSpPr>
            <a:spLocks noChangeShapeType="1"/>
          </p:cNvSpPr>
          <p:nvPr/>
        </p:nvSpPr>
        <p:spPr bwMode="auto">
          <a:xfrm flipH="1">
            <a:off x="2895600" y="2388123"/>
            <a:ext cx="567277" cy="215730"/>
          </a:xfrm>
          <a:prstGeom prst="line">
            <a:avLst/>
          </a:prstGeom>
          <a:noFill/>
          <a:ln w="9525">
            <a:solidFill>
              <a:schemeClr val="tx1"/>
            </a:solidFill>
            <a:round/>
            <a:headEnd/>
            <a:tailEnd type="triangle" w="med" len="med"/>
          </a:ln>
          <a:effectLst/>
        </p:spPr>
        <p:txBody>
          <a:bodyPr/>
          <a:lstStyle/>
          <a:p>
            <a:endParaRPr lang="tr-TR"/>
          </a:p>
        </p:txBody>
      </p:sp>
      <p:sp>
        <p:nvSpPr>
          <p:cNvPr id="116753" name="Text Box 17"/>
          <p:cNvSpPr txBox="1">
            <a:spLocks noChangeArrowheads="1"/>
          </p:cNvSpPr>
          <p:nvPr/>
        </p:nvSpPr>
        <p:spPr bwMode="auto">
          <a:xfrm>
            <a:off x="256769" y="1246832"/>
            <a:ext cx="2966261" cy="400110"/>
          </a:xfrm>
          <a:prstGeom prst="rect">
            <a:avLst/>
          </a:prstGeom>
          <a:noFill/>
          <a:ln w="9525">
            <a:noFill/>
            <a:miter lim="800000"/>
            <a:headEnd/>
            <a:tailEnd/>
          </a:ln>
          <a:effectLst/>
        </p:spPr>
        <p:txBody>
          <a:bodyPr wrap="none">
            <a:spAutoFit/>
          </a:bodyPr>
          <a:lstStyle/>
          <a:p>
            <a:r>
              <a:rPr lang="tr-TR" sz="2000" dirty="0">
                <a:latin typeface="+mj-lt"/>
              </a:rPr>
              <a:t>most specific hypothesis, </a:t>
            </a:r>
            <a:r>
              <a:rPr lang="tr-TR" sz="2000" i="1" dirty="0">
                <a:latin typeface="+mj-lt"/>
              </a:rPr>
              <a:t>S</a:t>
            </a:r>
            <a:endParaRPr lang="en-GB" sz="2000" i="1" dirty="0">
              <a:latin typeface="+mj-lt"/>
            </a:endParaRPr>
          </a:p>
        </p:txBody>
      </p:sp>
      <p:sp>
        <p:nvSpPr>
          <p:cNvPr id="116754" name="Text Box 18"/>
          <p:cNvSpPr txBox="1">
            <a:spLocks noChangeArrowheads="1"/>
          </p:cNvSpPr>
          <p:nvPr/>
        </p:nvSpPr>
        <p:spPr bwMode="auto">
          <a:xfrm>
            <a:off x="3462877" y="2214481"/>
            <a:ext cx="3010183" cy="400110"/>
          </a:xfrm>
          <a:prstGeom prst="rect">
            <a:avLst/>
          </a:prstGeom>
          <a:noFill/>
          <a:ln w="9525">
            <a:noFill/>
            <a:miter lim="800000"/>
            <a:headEnd/>
            <a:tailEnd/>
          </a:ln>
          <a:effectLst/>
        </p:spPr>
        <p:txBody>
          <a:bodyPr wrap="none">
            <a:spAutoFit/>
          </a:bodyPr>
          <a:lstStyle/>
          <a:p>
            <a:r>
              <a:rPr lang="tr-TR" sz="2000" dirty="0">
                <a:latin typeface="+mj-lt"/>
              </a:rPr>
              <a:t>most general hypothesis, </a:t>
            </a:r>
            <a:r>
              <a:rPr lang="tr-TR" sz="2000" i="1" dirty="0">
                <a:latin typeface="+mj-lt"/>
              </a:rPr>
              <a:t>G</a:t>
            </a:r>
            <a:endParaRPr lang="en-GB" sz="2000" i="1" dirty="0">
              <a:latin typeface="+mj-lt"/>
            </a:endParaRPr>
          </a:p>
        </p:txBody>
      </p:sp>
      <p:pic>
        <p:nvPicPr>
          <p:cNvPr id="4" name="Picture 3"/>
          <p:cNvPicPr>
            <a:picLocks noChangeAspect="1"/>
          </p:cNvPicPr>
          <p:nvPr/>
        </p:nvPicPr>
        <p:blipFill>
          <a:blip r:embed="rId4"/>
          <a:stretch>
            <a:fillRect/>
          </a:stretch>
        </p:blipFill>
        <p:spPr>
          <a:xfrm>
            <a:off x="1124573" y="4426794"/>
            <a:ext cx="7957715" cy="1053401"/>
          </a:xfrm>
          <a:prstGeom prst="rect">
            <a:avLst/>
          </a:prstGeom>
          <a:ln>
            <a:solidFill>
              <a:srgbClr val="FF0000"/>
            </a:solidFill>
          </a:ln>
        </p:spPr>
      </p:pic>
      <p:pic>
        <p:nvPicPr>
          <p:cNvPr id="5" name="Picture 4"/>
          <p:cNvPicPr>
            <a:picLocks noChangeAspect="1"/>
          </p:cNvPicPr>
          <p:nvPr/>
        </p:nvPicPr>
        <p:blipFill>
          <a:blip r:embed="rId5"/>
          <a:stretch>
            <a:fillRect/>
          </a:stretch>
        </p:blipFill>
        <p:spPr>
          <a:xfrm>
            <a:off x="256769" y="5620120"/>
            <a:ext cx="7050278" cy="1118224"/>
          </a:xfrm>
          <a:prstGeom prst="rect">
            <a:avLst/>
          </a:prstGeom>
          <a:ln>
            <a:solidFill>
              <a:srgbClr val="FF0000"/>
            </a:solidFill>
          </a:ln>
        </p:spPr>
      </p:pic>
      <p:sp>
        <p:nvSpPr>
          <p:cNvPr id="12" name="Text Box 20"/>
          <p:cNvSpPr txBox="1">
            <a:spLocks noChangeArrowheads="1"/>
          </p:cNvSpPr>
          <p:nvPr/>
        </p:nvSpPr>
        <p:spPr bwMode="auto">
          <a:xfrm>
            <a:off x="4268191" y="2696446"/>
            <a:ext cx="4533900" cy="1323439"/>
          </a:xfrm>
          <a:prstGeom prst="rect">
            <a:avLst/>
          </a:prstGeom>
          <a:noFill/>
          <a:ln w="9525">
            <a:solidFill>
              <a:schemeClr val="accent2"/>
            </a:solidFill>
            <a:miter lim="800000"/>
            <a:headEnd/>
            <a:tailEnd/>
          </a:ln>
          <a:effectLst/>
        </p:spPr>
        <p:txBody>
          <a:bodyPr wrap="square">
            <a:spAutoFit/>
          </a:bodyPr>
          <a:lstStyle/>
          <a:p>
            <a:pPr marL="342900" indent="-342900">
              <a:buFont typeface="Arial" panose="020B0604020202020204" pitchFamily="34" charset="0"/>
              <a:buChar char="•"/>
            </a:pPr>
            <a:r>
              <a:rPr lang="en-US" sz="2000" dirty="0">
                <a:latin typeface="+mj-lt"/>
              </a:rPr>
              <a:t>the hypothesis class H is the set of all possible rectangles.</a:t>
            </a:r>
          </a:p>
          <a:p>
            <a:pPr marL="342900" indent="-342900">
              <a:buFont typeface="Arial" panose="020B0604020202020204" pitchFamily="34" charset="0"/>
              <a:buChar char="•"/>
            </a:pPr>
            <a:r>
              <a:rPr lang="tr-TR" sz="2000" i="1" dirty="0" smtClean="0">
                <a:latin typeface="+mj-lt"/>
              </a:rPr>
              <a:t>h </a:t>
            </a:r>
            <a:r>
              <a:rPr lang="tr-TR" sz="2000" dirty="0">
                <a:latin typeface="Symbol" pitchFamily="18" charset="2"/>
              </a:rPr>
              <a:t>Î </a:t>
            </a:r>
            <a:r>
              <a:rPr lang="tr-TR" sz="2000" dirty="0">
                <a:latin typeface="+mj-lt"/>
              </a:rPr>
              <a:t>H, </a:t>
            </a:r>
            <a:r>
              <a:rPr lang="en-US" sz="2000" dirty="0" smtClean="0">
                <a:latin typeface="+mj-lt"/>
              </a:rPr>
              <a:t>  </a:t>
            </a:r>
            <a:r>
              <a:rPr lang="tr-TR" sz="2000" dirty="0" smtClean="0">
                <a:latin typeface="+mj-lt"/>
              </a:rPr>
              <a:t>between </a:t>
            </a:r>
            <a:r>
              <a:rPr lang="tr-TR" sz="2000" i="1" dirty="0">
                <a:latin typeface="+mj-lt"/>
              </a:rPr>
              <a:t>S</a:t>
            </a:r>
            <a:r>
              <a:rPr lang="tr-TR" sz="2000" dirty="0">
                <a:latin typeface="+mj-lt"/>
              </a:rPr>
              <a:t> and </a:t>
            </a:r>
            <a:r>
              <a:rPr lang="tr-TR" sz="2000" i="1" dirty="0">
                <a:latin typeface="+mj-lt"/>
              </a:rPr>
              <a:t>G</a:t>
            </a:r>
            <a:r>
              <a:rPr lang="tr-TR" sz="2000" dirty="0">
                <a:latin typeface="+mj-lt"/>
              </a:rPr>
              <a:t> </a:t>
            </a:r>
            <a:r>
              <a:rPr lang="tr-TR" sz="2000" dirty="0" smtClean="0">
                <a:latin typeface="+mj-lt"/>
              </a:rPr>
              <a:t>is</a:t>
            </a:r>
            <a:r>
              <a:rPr lang="en-US" sz="2000" dirty="0" smtClean="0">
                <a:latin typeface="+mj-lt"/>
              </a:rPr>
              <a:t> </a:t>
            </a:r>
            <a:r>
              <a:rPr lang="tr-TR" dirty="0" smtClean="0">
                <a:solidFill>
                  <a:srgbClr val="CC00CC"/>
                </a:solidFill>
                <a:ea typeface="ＭＳ Ｐゴシック" panose="020B0600070205080204" pitchFamily="34" charset="-128"/>
              </a:rPr>
              <a:t>consistent</a:t>
            </a:r>
            <a:r>
              <a:rPr lang="tr-TR" sz="2000" dirty="0" smtClean="0">
                <a:solidFill>
                  <a:schemeClr val="tx2"/>
                </a:solidFill>
                <a:latin typeface="+mj-lt"/>
              </a:rPr>
              <a:t> </a:t>
            </a:r>
            <a:r>
              <a:rPr lang="tr-TR" sz="2000" dirty="0" smtClean="0">
                <a:latin typeface="+mj-lt"/>
              </a:rPr>
              <a:t>and </a:t>
            </a:r>
            <a:r>
              <a:rPr lang="tr-TR" sz="2000" dirty="0">
                <a:latin typeface="+mj-lt"/>
              </a:rPr>
              <a:t>make up the </a:t>
            </a:r>
            <a:r>
              <a:rPr lang="tr-TR" dirty="0" smtClean="0">
                <a:solidFill>
                  <a:srgbClr val="CC00CC"/>
                </a:solidFill>
                <a:ea typeface="ＭＳ Ｐゴシック" panose="020B0600070205080204" pitchFamily="34" charset="-128"/>
              </a:rPr>
              <a:t>version </a:t>
            </a:r>
            <a:r>
              <a:rPr lang="tr-TR" dirty="0">
                <a:solidFill>
                  <a:srgbClr val="CC00CC"/>
                </a:solidFill>
                <a:ea typeface="ＭＳ Ｐゴシック" panose="020B0600070205080204" pitchFamily="34" charset="-128"/>
              </a:rPr>
              <a:t>space</a:t>
            </a:r>
          </a:p>
        </p:txBody>
      </p:sp>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853200" y="875160"/>
              <a:ext cx="7174800" cy="5352840"/>
            </p14:xfrm>
          </p:contentPart>
        </mc:Choice>
        <mc:Fallback xmlns="">
          <p:pic>
            <p:nvPicPr>
              <p:cNvPr id="2" name="Ink 1"/>
              <p:cNvPicPr/>
              <p:nvPr/>
            </p:nvPicPr>
            <p:blipFill>
              <a:blip r:embed="rId7"/>
              <a:stretch>
                <a:fillRect/>
              </a:stretch>
            </p:blipFill>
            <p:spPr>
              <a:xfrm>
                <a:off x="847080" y="864360"/>
                <a:ext cx="7190280" cy="5373000"/>
              </a:xfrm>
              <a:prstGeom prst="rect">
                <a:avLst/>
              </a:prstGeom>
            </p:spPr>
          </p:pic>
        </mc:Fallback>
      </mc:AlternateContent>
    </p:spTree>
    <p:extLst>
      <p:ext uri="{BB962C8B-B14F-4D97-AF65-F5344CB8AC3E}">
        <p14:creationId xmlns:p14="http://schemas.microsoft.com/office/powerpoint/2010/main" val="141584521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14970"/>
            <a:ext cx="6120680" cy="769441"/>
          </a:xfrm>
          <a:noFill/>
          <a:ln w="9525">
            <a:noFill/>
            <a:miter lim="800000"/>
            <a:headEnd/>
            <a:tailEnd/>
          </a:ln>
          <a:effectLst/>
        </p:spPr>
        <p:txBody>
          <a:bodyPr wrap="square" anchor="ctr">
            <a:spAutoFit/>
          </a:bodyPr>
          <a:lstStyle/>
          <a:p>
            <a:pPr fontAlgn="base">
              <a:spcAft>
                <a:spcPct val="0"/>
              </a:spcAft>
            </a:pPr>
            <a:r>
              <a:rPr lang="en-US" sz="4400" b="1" dirty="0">
                <a:ea typeface="+mn-ea"/>
                <a:cs typeface="+mn-cs"/>
              </a:rPr>
              <a:t>Empirical Error</a:t>
            </a:r>
            <a:endParaRPr lang="en-IN" sz="4400" b="1" dirty="0">
              <a:ea typeface="+mn-ea"/>
              <a:cs typeface="+mn-cs"/>
            </a:endParaRPr>
          </a:p>
        </p:txBody>
      </p:sp>
      <p:pic>
        <p:nvPicPr>
          <p:cNvPr id="6" name="Picture 5"/>
          <p:cNvPicPr>
            <a:picLocks noChangeAspect="1"/>
          </p:cNvPicPr>
          <p:nvPr/>
        </p:nvPicPr>
        <p:blipFill>
          <a:blip r:embed="rId3"/>
          <a:stretch>
            <a:fillRect/>
          </a:stretch>
        </p:blipFill>
        <p:spPr>
          <a:xfrm>
            <a:off x="59533" y="1619928"/>
            <a:ext cx="6019800" cy="5225631"/>
          </a:xfrm>
          <a:prstGeom prst="rect">
            <a:avLst/>
          </a:prstGeom>
        </p:spPr>
      </p:pic>
      <p:sp>
        <p:nvSpPr>
          <p:cNvPr id="7" name="Rectangle 6"/>
          <p:cNvSpPr/>
          <p:nvPr/>
        </p:nvSpPr>
        <p:spPr>
          <a:xfrm>
            <a:off x="5486400" y="1619928"/>
            <a:ext cx="3374642" cy="830997"/>
          </a:xfrm>
          <a:prstGeom prst="rect">
            <a:avLst/>
          </a:prstGeom>
        </p:spPr>
        <p:txBody>
          <a:bodyPr wrap="none">
            <a:spAutoFit/>
          </a:bodyPr>
          <a:lstStyle/>
          <a:p>
            <a:r>
              <a:rPr kumimoji="1" lang="en-US" sz="2400" dirty="0">
                <a:latin typeface="Times New Roman" pitchFamily="18" charset="0"/>
              </a:rPr>
              <a:t>C </a:t>
            </a:r>
            <a:r>
              <a:rPr kumimoji="1" lang="en-US" sz="2400" dirty="0" smtClean="0">
                <a:latin typeface="Times New Roman" pitchFamily="18" charset="0"/>
              </a:rPr>
              <a:t>=  </a:t>
            </a:r>
            <a:r>
              <a:rPr kumimoji="1" lang="en-US" sz="2400" dirty="0">
                <a:latin typeface="Times New Roman" pitchFamily="18" charset="0"/>
              </a:rPr>
              <a:t>actual </a:t>
            </a:r>
            <a:r>
              <a:rPr kumimoji="1" lang="en-US" sz="2400" dirty="0" smtClean="0">
                <a:latin typeface="Times New Roman" pitchFamily="18" charset="0"/>
              </a:rPr>
              <a:t>class</a:t>
            </a:r>
          </a:p>
          <a:p>
            <a:r>
              <a:rPr kumimoji="1" lang="en-US" sz="2400" dirty="0" smtClean="0">
                <a:latin typeface="Times New Roman" pitchFamily="18" charset="0"/>
              </a:rPr>
              <a:t> </a:t>
            </a:r>
            <a:r>
              <a:rPr kumimoji="1" lang="en-US" sz="2400" i="1" dirty="0" smtClean="0">
                <a:latin typeface="Times New Roman" pitchFamily="18" charset="0"/>
              </a:rPr>
              <a:t>h = </a:t>
            </a:r>
            <a:r>
              <a:rPr kumimoji="1" lang="en-US" sz="2400" dirty="0" smtClean="0">
                <a:latin typeface="Times New Roman" pitchFamily="18" charset="0"/>
              </a:rPr>
              <a:t> </a:t>
            </a:r>
            <a:r>
              <a:rPr kumimoji="1" lang="en-US" sz="2400" dirty="0">
                <a:latin typeface="Times New Roman" pitchFamily="18" charset="0"/>
              </a:rPr>
              <a:t>induced hypothesis. </a:t>
            </a:r>
            <a:endParaRPr lang="en-IN" sz="2400" dirty="0"/>
          </a:p>
        </p:txBody>
      </p:sp>
      <p:sp>
        <p:nvSpPr>
          <p:cNvPr id="8" name="Rectangle 7"/>
          <p:cNvSpPr/>
          <p:nvPr/>
        </p:nvSpPr>
        <p:spPr>
          <a:xfrm>
            <a:off x="4727406" y="4419600"/>
            <a:ext cx="4314001" cy="1200329"/>
          </a:xfrm>
          <a:prstGeom prst="rect">
            <a:avLst/>
          </a:prstGeom>
        </p:spPr>
        <p:txBody>
          <a:bodyPr wrap="none">
            <a:spAutoFit/>
          </a:bodyPr>
          <a:lstStyle/>
          <a:p>
            <a:r>
              <a:rPr kumimoji="1" lang="en-US" sz="2400" dirty="0">
                <a:latin typeface="Times New Roman" pitchFamily="18" charset="0"/>
              </a:rPr>
              <a:t>false </a:t>
            </a:r>
            <a:r>
              <a:rPr kumimoji="1" lang="en-US" sz="2400" dirty="0" smtClean="0">
                <a:latin typeface="Times New Roman" pitchFamily="18" charset="0"/>
              </a:rPr>
              <a:t>negative </a:t>
            </a:r>
            <a:r>
              <a:rPr kumimoji="1" lang="en-US" sz="2400" dirty="0">
                <a:latin typeface="Times New Roman" pitchFamily="18" charset="0"/>
              </a:rPr>
              <a:t>=</a:t>
            </a:r>
            <a:r>
              <a:rPr kumimoji="1" lang="en-US" sz="2400" dirty="0" smtClean="0">
                <a:latin typeface="Times New Roman" pitchFamily="18" charset="0"/>
              </a:rPr>
              <a:t>&gt;C </a:t>
            </a:r>
            <a:r>
              <a:rPr kumimoji="1" lang="en-US" sz="2400" dirty="0">
                <a:latin typeface="Times New Roman" pitchFamily="18" charset="0"/>
              </a:rPr>
              <a:t>is 1 but </a:t>
            </a:r>
            <a:r>
              <a:rPr kumimoji="1" lang="en-US" sz="2400" i="1" dirty="0">
                <a:latin typeface="Times New Roman" pitchFamily="18" charset="0"/>
              </a:rPr>
              <a:t>h </a:t>
            </a:r>
            <a:r>
              <a:rPr kumimoji="1" lang="en-US" sz="2400" dirty="0">
                <a:latin typeface="Times New Roman" pitchFamily="18" charset="0"/>
              </a:rPr>
              <a:t>is 0 </a:t>
            </a:r>
            <a:endParaRPr kumimoji="1" lang="en-US" sz="2400" dirty="0" smtClean="0">
              <a:latin typeface="Times New Roman" pitchFamily="18" charset="0"/>
            </a:endParaRPr>
          </a:p>
          <a:p>
            <a:r>
              <a:rPr kumimoji="1" lang="en-US" sz="2400" dirty="0">
                <a:latin typeface="Times New Roman" pitchFamily="18" charset="0"/>
              </a:rPr>
              <a:t>false </a:t>
            </a:r>
            <a:r>
              <a:rPr kumimoji="1" lang="en-US" sz="2400" dirty="0" smtClean="0">
                <a:latin typeface="Times New Roman" pitchFamily="18" charset="0"/>
              </a:rPr>
              <a:t>positive =&gt; </a:t>
            </a:r>
            <a:r>
              <a:rPr kumimoji="1" lang="en-US" sz="2400" dirty="0">
                <a:latin typeface="Times New Roman" pitchFamily="18" charset="0"/>
              </a:rPr>
              <a:t>C is 0 but </a:t>
            </a:r>
            <a:r>
              <a:rPr kumimoji="1" lang="en-US" sz="2400" i="1" dirty="0">
                <a:latin typeface="Times New Roman" pitchFamily="18" charset="0"/>
              </a:rPr>
              <a:t>h </a:t>
            </a:r>
            <a:r>
              <a:rPr kumimoji="1" lang="en-US" sz="2400" dirty="0">
                <a:latin typeface="Times New Roman" pitchFamily="18" charset="0"/>
              </a:rPr>
              <a:t>is 1</a:t>
            </a:r>
          </a:p>
          <a:p>
            <a:endParaRPr lang="en-IN" sz="2400" dirty="0"/>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445760" y="2854080"/>
              <a:ext cx="7395480" cy="2102040"/>
            </p14:xfrm>
          </p:contentPart>
        </mc:Choice>
        <mc:Fallback xmlns="">
          <p:pic>
            <p:nvPicPr>
              <p:cNvPr id="3" name="Ink 2"/>
              <p:cNvPicPr/>
              <p:nvPr/>
            </p:nvPicPr>
            <p:blipFill>
              <a:blip r:embed="rId5"/>
              <a:stretch>
                <a:fillRect/>
              </a:stretch>
            </p:blipFill>
            <p:spPr>
              <a:xfrm>
                <a:off x="1437120" y="2842200"/>
                <a:ext cx="7414200" cy="2124000"/>
              </a:xfrm>
              <a:prstGeom prst="rect">
                <a:avLst/>
              </a:prstGeom>
            </p:spPr>
          </p:pic>
        </mc:Fallback>
      </mc:AlternateContent>
    </p:spTree>
    <p:extLst>
      <p:ext uri="{BB962C8B-B14F-4D97-AF65-F5344CB8AC3E}">
        <p14:creationId xmlns:p14="http://schemas.microsoft.com/office/powerpoint/2010/main" val="203847040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14970"/>
            <a:ext cx="6120680" cy="769441"/>
          </a:xfrm>
          <a:noFill/>
          <a:ln w="9525">
            <a:noFill/>
            <a:miter lim="800000"/>
            <a:headEnd/>
            <a:tailEnd/>
          </a:ln>
          <a:effectLst/>
        </p:spPr>
        <p:txBody>
          <a:bodyPr wrap="square" anchor="ctr">
            <a:spAutoFit/>
          </a:bodyPr>
          <a:lstStyle/>
          <a:p>
            <a:pPr fontAlgn="base">
              <a:spcAft>
                <a:spcPct val="0"/>
              </a:spcAft>
            </a:pPr>
            <a:r>
              <a:rPr lang="en-US" sz="4400" b="1" dirty="0">
                <a:ea typeface="+mn-ea"/>
                <a:cs typeface="+mn-cs"/>
              </a:rPr>
              <a:t>Noise</a:t>
            </a:r>
            <a:endParaRPr lang="en-IN" sz="4400" b="1" dirty="0">
              <a:ea typeface="+mn-ea"/>
              <a:cs typeface="+mn-cs"/>
            </a:endParaRPr>
          </a:p>
        </p:txBody>
      </p:sp>
      <p:pic>
        <p:nvPicPr>
          <p:cNvPr id="4" name="Content Placeholder 3"/>
          <p:cNvPicPr>
            <a:picLocks noGrp="1" noChangeAspect="1"/>
          </p:cNvPicPr>
          <p:nvPr>
            <p:ph idx="1"/>
          </p:nvPr>
        </p:nvPicPr>
        <p:blipFill>
          <a:blip r:embed="rId3"/>
          <a:stretch>
            <a:fillRect/>
          </a:stretch>
        </p:blipFill>
        <p:spPr>
          <a:xfrm>
            <a:off x="228600" y="1524000"/>
            <a:ext cx="3888116" cy="3733800"/>
          </a:xfrm>
          <a:prstGeom prst="rect">
            <a:avLst/>
          </a:prstGeom>
        </p:spPr>
      </p:pic>
      <p:sp>
        <p:nvSpPr>
          <p:cNvPr id="5" name="Rectangle 4"/>
          <p:cNvSpPr/>
          <p:nvPr/>
        </p:nvSpPr>
        <p:spPr>
          <a:xfrm>
            <a:off x="3957982" y="1573763"/>
            <a:ext cx="5193794" cy="2677656"/>
          </a:xfrm>
          <a:prstGeom prst="rect">
            <a:avLst/>
          </a:prstGeom>
        </p:spPr>
        <p:txBody>
          <a:bodyPr wrap="none">
            <a:spAutoFit/>
          </a:bodyPr>
          <a:lstStyle/>
          <a:p>
            <a:pPr marL="285750" indent="-285750">
              <a:buFont typeface="Arial" panose="020B0604020202020204" pitchFamily="34" charset="0"/>
              <a:buChar char="•"/>
            </a:pPr>
            <a:r>
              <a:rPr lang="en-US" sz="2400" dirty="0" smtClean="0">
                <a:latin typeface="LucidaBright"/>
              </a:rPr>
              <a:t>Imprecision </a:t>
            </a:r>
            <a:r>
              <a:rPr lang="en-US" sz="2400" dirty="0">
                <a:latin typeface="LucidaBright"/>
              </a:rPr>
              <a:t>in recording </a:t>
            </a:r>
            <a:r>
              <a:rPr lang="en-US" sz="2400" dirty="0" smtClean="0">
                <a:latin typeface="LucidaBright"/>
              </a:rPr>
              <a:t>the</a:t>
            </a:r>
          </a:p>
          <a:p>
            <a:r>
              <a:rPr lang="en-US" sz="2400" dirty="0">
                <a:latin typeface="LucidaBright"/>
              </a:rPr>
              <a:t> </a:t>
            </a:r>
            <a:r>
              <a:rPr lang="en-US" sz="2400" dirty="0" smtClean="0">
                <a:latin typeface="LucidaBright"/>
              </a:rPr>
              <a:t>    </a:t>
            </a:r>
            <a:r>
              <a:rPr lang="en-US" sz="2400" dirty="0">
                <a:latin typeface="LucidaBright"/>
              </a:rPr>
              <a:t>input </a:t>
            </a:r>
            <a:r>
              <a:rPr lang="en-US" sz="2400" dirty="0" smtClean="0">
                <a:latin typeface="LucidaBright"/>
              </a:rPr>
              <a:t>attributes</a:t>
            </a:r>
          </a:p>
          <a:p>
            <a:pPr marL="285750" indent="-285750">
              <a:buFont typeface="Arial" panose="020B0604020202020204" pitchFamily="34" charset="0"/>
              <a:buChar char="•"/>
            </a:pPr>
            <a:endParaRPr lang="en-US" sz="2400" dirty="0">
              <a:latin typeface="LucidaBright"/>
            </a:endParaRPr>
          </a:p>
          <a:p>
            <a:pPr marL="285750" indent="-285750">
              <a:buFont typeface="Arial" panose="020B0604020202020204" pitchFamily="34" charset="0"/>
              <a:buChar char="•"/>
            </a:pPr>
            <a:r>
              <a:rPr lang="en-US" sz="2400" dirty="0"/>
              <a:t>E</a:t>
            </a:r>
            <a:r>
              <a:rPr lang="en-US" sz="2400" dirty="0" smtClean="0"/>
              <a:t>rrors </a:t>
            </a:r>
            <a:r>
              <a:rPr lang="en-US" sz="2400" dirty="0"/>
              <a:t>in labeling the data </a:t>
            </a:r>
            <a:r>
              <a:rPr lang="en-US" sz="2400" dirty="0" smtClean="0"/>
              <a:t>points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a:t>
            </a:r>
            <a:r>
              <a:rPr lang="en-US" sz="2400" dirty="0" smtClean="0"/>
              <a:t>dditional hidden/latent attributes </a:t>
            </a:r>
          </a:p>
          <a:p>
            <a:r>
              <a:rPr lang="en-US" sz="2400" dirty="0"/>
              <a:t> </a:t>
            </a:r>
            <a:r>
              <a:rPr lang="en-US" sz="2400" dirty="0" smtClean="0"/>
              <a:t> that </a:t>
            </a:r>
            <a:r>
              <a:rPr lang="en-US" sz="2400" dirty="0"/>
              <a:t>affect the label of an instance</a:t>
            </a:r>
            <a:endParaRPr lang="en-IN" sz="2400" dirty="0"/>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3247200" y="200160"/>
              <a:ext cx="2981520" cy="3073320"/>
            </p14:xfrm>
          </p:contentPart>
        </mc:Choice>
        <mc:Fallback xmlns="">
          <p:pic>
            <p:nvPicPr>
              <p:cNvPr id="3" name="Ink 2"/>
              <p:cNvPicPr/>
              <p:nvPr/>
            </p:nvPicPr>
            <p:blipFill>
              <a:blip r:embed="rId5"/>
              <a:stretch>
                <a:fillRect/>
              </a:stretch>
            </p:blipFill>
            <p:spPr>
              <a:xfrm>
                <a:off x="3237840" y="192240"/>
                <a:ext cx="2994840" cy="3091680"/>
              </a:xfrm>
              <a:prstGeom prst="rect">
                <a:avLst/>
              </a:prstGeom>
            </p:spPr>
          </p:pic>
        </mc:Fallback>
      </mc:AlternateContent>
    </p:spTree>
    <p:extLst>
      <p:ext uri="{BB962C8B-B14F-4D97-AF65-F5344CB8AC3E}">
        <p14:creationId xmlns:p14="http://schemas.microsoft.com/office/powerpoint/2010/main" val="399142043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4" name="Picture 4"/>
          <p:cNvPicPr>
            <a:picLocks noChangeAspect="1" noChangeArrowheads="1"/>
          </p:cNvPicPr>
          <p:nvPr/>
        </p:nvPicPr>
        <p:blipFill>
          <a:blip r:embed="rId3" cstate="print"/>
          <a:srcRect/>
          <a:stretch>
            <a:fillRect/>
          </a:stretch>
        </p:blipFill>
        <p:spPr bwMode="auto">
          <a:xfrm>
            <a:off x="611188" y="1557338"/>
            <a:ext cx="6153150" cy="4705350"/>
          </a:xfrm>
          <a:prstGeom prst="rect">
            <a:avLst/>
          </a:prstGeom>
          <a:noFill/>
          <a:ln w="9525">
            <a:noFill/>
            <a:miter lim="800000"/>
            <a:headEnd/>
            <a:tailEnd/>
          </a:ln>
          <a:effectLst/>
        </p:spPr>
      </p:pic>
      <p:sp>
        <p:nvSpPr>
          <p:cNvPr id="122882" name="Rectangle 2"/>
          <p:cNvSpPr>
            <a:spLocks noGrp="1" noChangeArrowheads="1"/>
          </p:cNvSpPr>
          <p:nvPr>
            <p:ph type="title"/>
          </p:nvPr>
        </p:nvSpPr>
        <p:spPr>
          <a:xfrm>
            <a:off x="152400" y="208811"/>
            <a:ext cx="8229600" cy="769441"/>
          </a:xfrm>
          <a:noFill/>
          <a:ln w="9525">
            <a:noFill/>
            <a:miter lim="800000"/>
            <a:headEnd/>
            <a:tailEnd/>
          </a:ln>
          <a:effectLst/>
        </p:spPr>
        <p:txBody>
          <a:bodyPr wrap="square" anchor="ctr">
            <a:spAutoFit/>
          </a:bodyPr>
          <a:lstStyle/>
          <a:p>
            <a:pPr algn="l" fontAlgn="base">
              <a:spcAft>
                <a:spcPct val="0"/>
              </a:spcAft>
            </a:pPr>
            <a:r>
              <a:rPr lang="tr-TR" b="1" noProof="1">
                <a:ea typeface="+mn-ea"/>
                <a:cs typeface="+mn-cs"/>
              </a:rPr>
              <a:t>Multiple Classes</a:t>
            </a:r>
            <a:r>
              <a:rPr lang="tr-TR" b="1" dirty="0">
                <a:ea typeface="+mn-ea"/>
                <a:cs typeface="+mn-cs"/>
              </a:rPr>
              <a:t>, Ci i=1,...,K</a:t>
            </a:r>
            <a:endParaRPr lang="tr-TR" b="1" noProof="1">
              <a:ea typeface="+mn-ea"/>
              <a:cs typeface="+mn-cs"/>
            </a:endParaRPr>
          </a:p>
        </p:txBody>
      </p:sp>
      <p:sp>
        <p:nvSpPr>
          <p:cNvPr id="10" name="Slide Number Placeholder 6"/>
          <p:cNvSpPr>
            <a:spLocks noGrp="1"/>
          </p:cNvSpPr>
          <p:nvPr>
            <p:ph type="sldNum" sz="quarter" idx="11"/>
          </p:nvPr>
        </p:nvSpPr>
        <p:spPr/>
        <p:txBody>
          <a:bodyPr/>
          <a:lstStyle/>
          <a:p>
            <a:fld id="{C51555BC-930B-4076-A8BF-A2F2FB6FDEDE}" type="slidenum">
              <a:rPr lang="tr-TR"/>
              <a:pPr/>
              <a:t>58</a:t>
            </a:fld>
            <a:endParaRPr lang="tr-TR" dirty="0"/>
          </a:p>
        </p:txBody>
      </p:sp>
      <p:pic>
        <p:nvPicPr>
          <p:cNvPr id="122895" name="Picture 15"/>
          <p:cNvPicPr>
            <a:picLocks noChangeAspect="1" noChangeArrowheads="1"/>
          </p:cNvPicPr>
          <p:nvPr/>
        </p:nvPicPr>
        <p:blipFill>
          <a:blip r:embed="rId4" cstate="print"/>
          <a:srcRect/>
          <a:stretch>
            <a:fillRect/>
          </a:stretch>
        </p:blipFill>
        <p:spPr bwMode="auto">
          <a:xfrm>
            <a:off x="1476375" y="2924175"/>
            <a:ext cx="685800" cy="314325"/>
          </a:xfrm>
          <a:prstGeom prst="rect">
            <a:avLst/>
          </a:prstGeom>
          <a:noFill/>
          <a:ln w="9525">
            <a:noFill/>
            <a:miter lim="800000"/>
            <a:headEnd/>
            <a:tailEnd/>
          </a:ln>
          <a:effectLst/>
        </p:spPr>
      </p:pic>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2686680" y="2831400"/>
              <a:ext cx="2272320" cy="1073520"/>
            </p14:xfrm>
          </p:contentPart>
        </mc:Choice>
        <mc:Fallback xmlns="">
          <p:pic>
            <p:nvPicPr>
              <p:cNvPr id="2" name="Ink 1"/>
              <p:cNvPicPr/>
              <p:nvPr/>
            </p:nvPicPr>
            <p:blipFill>
              <a:blip r:embed="rId6"/>
              <a:stretch>
                <a:fillRect/>
              </a:stretch>
            </p:blipFill>
            <p:spPr>
              <a:xfrm>
                <a:off x="2679120" y="2823480"/>
                <a:ext cx="2287080" cy="1087920"/>
              </a:xfrm>
              <a:prstGeom prst="rect">
                <a:avLst/>
              </a:prstGeom>
            </p:spPr>
          </p:pic>
        </mc:Fallback>
      </mc:AlternateContent>
    </p:spTree>
    <p:extLst>
      <p:ext uri="{BB962C8B-B14F-4D97-AF65-F5344CB8AC3E}">
        <p14:creationId xmlns:p14="http://schemas.microsoft.com/office/powerpoint/2010/main" val="237943307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79"/>
          <p:cNvSpPr txBox="1">
            <a:spLocks noGrp="1"/>
          </p:cNvSpPr>
          <p:nvPr>
            <p:ph type="title"/>
          </p:nvPr>
        </p:nvSpPr>
        <p:spPr>
          <a:xfrm>
            <a:off x="148461" y="125379"/>
            <a:ext cx="8690737" cy="769401"/>
          </a:xfrm>
          <a:prstGeom prst="rect">
            <a:avLst/>
          </a:prstGeom>
          <a:noFill/>
          <a:ln w="9525">
            <a:noFill/>
            <a:miter lim="800000"/>
            <a:headEnd/>
            <a:tailEnd/>
          </a:ln>
          <a:effectLst/>
        </p:spPr>
        <p:txBody>
          <a:bodyPr wrap="square" anchor="ctr">
            <a:spAutoFit/>
          </a:bodyPr>
          <a:lstStyle/>
          <a:p>
            <a:pPr fontAlgn="base">
              <a:spcAft>
                <a:spcPct val="0"/>
              </a:spcAft>
            </a:pPr>
            <a:r>
              <a:rPr lang="en-US" sz="4400" b="1" dirty="0">
                <a:ea typeface="+mn-ea"/>
                <a:cs typeface="+mn-cs"/>
              </a:rPr>
              <a:t>Supervised Learning: Regression</a:t>
            </a:r>
            <a:endParaRPr sz="4400" b="1" dirty="0">
              <a:ea typeface="+mn-ea"/>
              <a:cs typeface="+mn-cs"/>
            </a:endParaRPr>
          </a:p>
        </p:txBody>
      </p:sp>
      <p:sp>
        <p:nvSpPr>
          <p:cNvPr id="632" name="Google Shape;632;p79"/>
          <p:cNvSpPr txBox="1"/>
          <p:nvPr/>
        </p:nvSpPr>
        <p:spPr>
          <a:xfrm>
            <a:off x="612150" y="1594182"/>
            <a:ext cx="7977600" cy="1119818"/>
          </a:xfrm>
          <a:prstGeom prst="rect">
            <a:avLst/>
          </a:prstGeom>
          <a:noFill/>
          <a:ln>
            <a:noFill/>
          </a:ln>
        </p:spPr>
        <p:txBody>
          <a:bodyPr spcFirstLastPara="1" wrap="square" lIns="0" tIns="109200" rIns="0" bIns="0" anchor="t" anchorCtr="0">
            <a:noAutofit/>
          </a:bodyPr>
          <a:lstStyle/>
          <a:p>
            <a:pPr marL="355600" marR="0" lvl="0" indent="-342900" algn="l" rtl="0">
              <a:lnSpc>
                <a:spcPct val="100000"/>
              </a:lnSpc>
              <a:spcBef>
                <a:spcPts val="0"/>
              </a:spcBef>
              <a:spcAft>
                <a:spcPts val="0"/>
              </a:spcAft>
              <a:buSzPts val="3200"/>
              <a:buFont typeface="Arial"/>
              <a:buChar char="•"/>
            </a:pPr>
            <a:r>
              <a:rPr lang="en-US" sz="3200" dirty="0" smtClean="0">
                <a:latin typeface="Trebuchet MS"/>
                <a:ea typeface="Trebuchet MS"/>
                <a:cs typeface="Trebuchet MS"/>
                <a:sym typeface="Trebuchet MS"/>
              </a:rPr>
              <a:t>Given </a:t>
            </a:r>
            <a:r>
              <a:rPr lang="en-US" sz="3200" dirty="0">
                <a:latin typeface="Trebuchet MS"/>
                <a:ea typeface="Trebuchet MS"/>
                <a:cs typeface="Trebuchet MS"/>
                <a:sym typeface="Trebuchet MS"/>
              </a:rPr>
              <a:t>(</a:t>
            </a:r>
            <a:r>
              <a:rPr lang="en-US" sz="3200" i="1" dirty="0">
                <a:latin typeface="Times New Roman"/>
                <a:ea typeface="Times New Roman"/>
                <a:cs typeface="Times New Roman"/>
                <a:sym typeface="Times New Roman"/>
              </a:rPr>
              <a:t>x</a:t>
            </a:r>
            <a:r>
              <a:rPr lang="en-US" sz="3150" baseline="-25000" dirty="0">
                <a:latin typeface="Trebuchet MS"/>
                <a:ea typeface="Trebuchet MS"/>
                <a:cs typeface="Trebuchet MS"/>
                <a:sym typeface="Trebuchet MS"/>
              </a:rPr>
              <a:t>1</a:t>
            </a:r>
            <a:r>
              <a:rPr lang="en-US" sz="3200" dirty="0">
                <a:latin typeface="Trebuchet MS"/>
                <a:ea typeface="Trebuchet MS"/>
                <a:cs typeface="Trebuchet MS"/>
                <a:sym typeface="Trebuchet MS"/>
              </a:rPr>
              <a:t>, </a:t>
            </a:r>
            <a:r>
              <a:rPr lang="en-US" sz="3200" i="1" dirty="0">
                <a:latin typeface="Times New Roman"/>
                <a:ea typeface="Times New Roman"/>
                <a:cs typeface="Times New Roman"/>
                <a:sym typeface="Times New Roman"/>
              </a:rPr>
              <a:t>y</a:t>
            </a:r>
            <a:r>
              <a:rPr lang="en-US" sz="3150" baseline="-25000" dirty="0">
                <a:latin typeface="Trebuchet MS"/>
                <a:ea typeface="Trebuchet MS"/>
                <a:cs typeface="Trebuchet MS"/>
                <a:sym typeface="Trebuchet MS"/>
              </a:rPr>
              <a:t>1</a:t>
            </a:r>
            <a:r>
              <a:rPr lang="en-US" sz="3200" dirty="0">
                <a:latin typeface="Trebuchet MS"/>
                <a:ea typeface="Trebuchet MS"/>
                <a:cs typeface="Trebuchet MS"/>
                <a:sym typeface="Trebuchet MS"/>
              </a:rPr>
              <a:t>), (</a:t>
            </a:r>
            <a:r>
              <a:rPr lang="en-US" sz="3200" i="1" dirty="0">
                <a:latin typeface="Times New Roman"/>
                <a:ea typeface="Times New Roman"/>
                <a:cs typeface="Times New Roman"/>
                <a:sym typeface="Times New Roman"/>
              </a:rPr>
              <a:t>x</a:t>
            </a:r>
            <a:r>
              <a:rPr lang="en-US" sz="3150" baseline="-25000" dirty="0">
                <a:latin typeface="Trebuchet MS"/>
                <a:ea typeface="Trebuchet MS"/>
                <a:cs typeface="Trebuchet MS"/>
                <a:sym typeface="Trebuchet MS"/>
              </a:rPr>
              <a:t>2</a:t>
            </a:r>
            <a:r>
              <a:rPr lang="en-US" sz="3200" dirty="0">
                <a:latin typeface="Trebuchet MS"/>
                <a:ea typeface="Trebuchet MS"/>
                <a:cs typeface="Trebuchet MS"/>
                <a:sym typeface="Trebuchet MS"/>
              </a:rPr>
              <a:t>, </a:t>
            </a:r>
            <a:r>
              <a:rPr lang="en-US" sz="3200" i="1" dirty="0">
                <a:latin typeface="Times New Roman"/>
                <a:ea typeface="Times New Roman"/>
                <a:cs typeface="Times New Roman"/>
                <a:sym typeface="Times New Roman"/>
              </a:rPr>
              <a:t>y</a:t>
            </a:r>
            <a:r>
              <a:rPr lang="en-US" sz="3150" baseline="-25000" dirty="0">
                <a:latin typeface="Trebuchet MS"/>
                <a:ea typeface="Trebuchet MS"/>
                <a:cs typeface="Trebuchet MS"/>
                <a:sym typeface="Trebuchet MS"/>
              </a:rPr>
              <a:t>2</a:t>
            </a:r>
            <a:r>
              <a:rPr lang="en-US" sz="3200" dirty="0">
                <a:latin typeface="Trebuchet MS"/>
                <a:ea typeface="Trebuchet MS"/>
                <a:cs typeface="Trebuchet MS"/>
                <a:sym typeface="Trebuchet MS"/>
              </a:rPr>
              <a:t>), ..., (</a:t>
            </a:r>
            <a:r>
              <a:rPr lang="en-US" sz="3200" i="1" dirty="0" err="1">
                <a:latin typeface="Times New Roman"/>
                <a:ea typeface="Times New Roman"/>
                <a:cs typeface="Times New Roman"/>
                <a:sym typeface="Times New Roman"/>
              </a:rPr>
              <a:t>x</a:t>
            </a:r>
            <a:r>
              <a:rPr lang="en-US" sz="3150" baseline="-25000" dirty="0" err="1">
                <a:latin typeface="Trebuchet MS"/>
                <a:ea typeface="Trebuchet MS"/>
                <a:cs typeface="Trebuchet MS"/>
                <a:sym typeface="Trebuchet MS"/>
              </a:rPr>
              <a:t>n</a:t>
            </a:r>
            <a:r>
              <a:rPr lang="en-US" sz="3200" dirty="0">
                <a:latin typeface="Trebuchet MS"/>
                <a:ea typeface="Trebuchet MS"/>
                <a:cs typeface="Trebuchet MS"/>
                <a:sym typeface="Trebuchet MS"/>
              </a:rPr>
              <a:t>, </a:t>
            </a:r>
            <a:r>
              <a:rPr lang="en-US" sz="3200" i="1" dirty="0" err="1">
                <a:latin typeface="Times New Roman"/>
                <a:ea typeface="Times New Roman"/>
                <a:cs typeface="Times New Roman"/>
                <a:sym typeface="Times New Roman"/>
              </a:rPr>
              <a:t>y</a:t>
            </a:r>
            <a:r>
              <a:rPr lang="en-US" sz="3150" baseline="-25000" dirty="0" err="1">
                <a:latin typeface="Trebuchet MS"/>
                <a:ea typeface="Trebuchet MS"/>
                <a:cs typeface="Trebuchet MS"/>
                <a:sym typeface="Trebuchet MS"/>
              </a:rPr>
              <a:t>n</a:t>
            </a:r>
            <a:r>
              <a:rPr lang="en-US" sz="3200" dirty="0">
                <a:latin typeface="Trebuchet MS"/>
                <a:ea typeface="Trebuchet MS"/>
                <a:cs typeface="Trebuchet MS"/>
                <a:sym typeface="Trebuchet MS"/>
              </a:rPr>
              <a:t>)</a:t>
            </a:r>
            <a:endParaRPr sz="3200" dirty="0">
              <a:latin typeface="Trebuchet MS"/>
              <a:ea typeface="Trebuchet MS"/>
              <a:cs typeface="Trebuchet MS"/>
              <a:sym typeface="Trebuchet MS"/>
            </a:endParaRPr>
          </a:p>
          <a:p>
            <a:pPr marL="355600" marR="0" lvl="0" indent="-342900" algn="l" rtl="0">
              <a:lnSpc>
                <a:spcPct val="100000"/>
              </a:lnSpc>
              <a:spcBef>
                <a:spcPts val="760"/>
              </a:spcBef>
              <a:spcAft>
                <a:spcPts val="0"/>
              </a:spcAft>
              <a:buSzPts val="3200"/>
              <a:buFont typeface="Arial"/>
              <a:buChar char="•"/>
            </a:pPr>
            <a:r>
              <a:rPr lang="en-US" sz="3200" dirty="0">
                <a:latin typeface="Trebuchet MS"/>
                <a:ea typeface="Trebuchet MS"/>
                <a:cs typeface="Trebuchet MS"/>
                <a:sym typeface="Trebuchet MS"/>
              </a:rPr>
              <a:t>Learn a function </a:t>
            </a:r>
            <a:r>
              <a:rPr lang="en-US" sz="3200" i="1" dirty="0">
                <a:latin typeface="Times New Roman"/>
                <a:ea typeface="Times New Roman"/>
                <a:cs typeface="Times New Roman"/>
                <a:sym typeface="Times New Roman"/>
              </a:rPr>
              <a:t>f</a:t>
            </a:r>
            <a:r>
              <a:rPr lang="en-US" sz="3200" dirty="0">
                <a:latin typeface="Trebuchet MS"/>
                <a:ea typeface="Trebuchet MS"/>
                <a:cs typeface="Trebuchet MS"/>
                <a:sym typeface="Trebuchet MS"/>
              </a:rPr>
              <a:t>(</a:t>
            </a:r>
            <a:r>
              <a:rPr lang="en-US" sz="3200" i="1" dirty="0">
                <a:latin typeface="Times New Roman"/>
                <a:ea typeface="Times New Roman"/>
                <a:cs typeface="Times New Roman"/>
                <a:sym typeface="Times New Roman"/>
              </a:rPr>
              <a:t>x</a:t>
            </a:r>
            <a:r>
              <a:rPr lang="en-US" sz="3200" dirty="0">
                <a:latin typeface="Trebuchet MS"/>
                <a:ea typeface="Trebuchet MS"/>
                <a:cs typeface="Trebuchet MS"/>
                <a:sym typeface="Trebuchet MS"/>
              </a:rPr>
              <a:t>) to predict </a:t>
            </a:r>
            <a:r>
              <a:rPr lang="en-US" sz="3200" i="1" dirty="0">
                <a:latin typeface="Times New Roman"/>
                <a:ea typeface="Times New Roman"/>
                <a:cs typeface="Times New Roman"/>
                <a:sym typeface="Times New Roman"/>
              </a:rPr>
              <a:t>y </a:t>
            </a:r>
            <a:r>
              <a:rPr lang="en-US" sz="3200" dirty="0">
                <a:latin typeface="Trebuchet MS"/>
                <a:ea typeface="Trebuchet MS"/>
                <a:cs typeface="Trebuchet MS"/>
                <a:sym typeface="Trebuchet MS"/>
              </a:rPr>
              <a:t>given </a:t>
            </a:r>
            <a:r>
              <a:rPr lang="en-US" sz="3200" i="1" dirty="0">
                <a:latin typeface="Times New Roman"/>
                <a:ea typeface="Times New Roman"/>
                <a:cs typeface="Times New Roman"/>
                <a:sym typeface="Times New Roman"/>
              </a:rPr>
              <a:t>x</a:t>
            </a:r>
            <a:endParaRPr sz="3200" dirty="0">
              <a:latin typeface="Times New Roman"/>
              <a:ea typeface="Times New Roman"/>
              <a:cs typeface="Times New Roman"/>
              <a:sym typeface="Times New Roman"/>
            </a:endParaRPr>
          </a:p>
        </p:txBody>
      </p:sp>
      <p:sp>
        <p:nvSpPr>
          <p:cNvPr id="633" name="Google Shape;633;p79"/>
          <p:cNvSpPr/>
          <p:nvPr/>
        </p:nvSpPr>
        <p:spPr>
          <a:xfrm>
            <a:off x="2470315" y="5333998"/>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34" name="Google Shape;634;p79"/>
          <p:cNvSpPr/>
          <p:nvPr/>
        </p:nvSpPr>
        <p:spPr>
          <a:xfrm>
            <a:off x="2470315" y="5029197"/>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35" name="Google Shape;635;p79"/>
          <p:cNvSpPr/>
          <p:nvPr/>
        </p:nvSpPr>
        <p:spPr>
          <a:xfrm>
            <a:off x="2470315" y="4724397"/>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36" name="Google Shape;636;p79"/>
          <p:cNvSpPr/>
          <p:nvPr/>
        </p:nvSpPr>
        <p:spPr>
          <a:xfrm>
            <a:off x="2470315" y="4406897"/>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37" name="Google Shape;637;p79"/>
          <p:cNvSpPr/>
          <p:nvPr/>
        </p:nvSpPr>
        <p:spPr>
          <a:xfrm>
            <a:off x="2470315" y="4102097"/>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38" name="Google Shape;638;p79"/>
          <p:cNvSpPr/>
          <p:nvPr/>
        </p:nvSpPr>
        <p:spPr>
          <a:xfrm>
            <a:off x="2470315" y="3797301"/>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39" name="Google Shape;639;p79"/>
          <p:cNvSpPr/>
          <p:nvPr/>
        </p:nvSpPr>
        <p:spPr>
          <a:xfrm>
            <a:off x="2470315" y="3492500"/>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40" name="Google Shape;640;p79"/>
          <p:cNvSpPr/>
          <p:nvPr/>
        </p:nvSpPr>
        <p:spPr>
          <a:xfrm>
            <a:off x="2470315" y="3187700"/>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41" name="Google Shape;641;p79"/>
          <p:cNvSpPr/>
          <p:nvPr/>
        </p:nvSpPr>
        <p:spPr>
          <a:xfrm>
            <a:off x="2470315" y="2873946"/>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42" name="Google Shape;642;p79"/>
          <p:cNvSpPr/>
          <p:nvPr/>
        </p:nvSpPr>
        <p:spPr>
          <a:xfrm>
            <a:off x="2470315" y="2873946"/>
            <a:ext cx="0" cy="2767329"/>
          </a:xfrm>
          <a:custGeom>
            <a:avLst/>
            <a:gdLst/>
            <a:ahLst/>
            <a:cxnLst/>
            <a:rect l="l" t="t" r="r" b="b"/>
            <a:pathLst>
              <a:path w="120000" h="2767329" extrusionOk="0">
                <a:moveTo>
                  <a:pt x="0" y="2767181"/>
                </a:moveTo>
                <a:lnTo>
                  <a:pt x="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43" name="Google Shape;643;p79"/>
          <p:cNvSpPr/>
          <p:nvPr/>
        </p:nvSpPr>
        <p:spPr>
          <a:xfrm>
            <a:off x="2413889" y="5641128"/>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44" name="Google Shape;644;p79"/>
          <p:cNvSpPr/>
          <p:nvPr/>
        </p:nvSpPr>
        <p:spPr>
          <a:xfrm>
            <a:off x="2413889" y="5333998"/>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45" name="Google Shape;645;p79"/>
          <p:cNvSpPr/>
          <p:nvPr/>
        </p:nvSpPr>
        <p:spPr>
          <a:xfrm>
            <a:off x="2413889" y="5029197"/>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46" name="Google Shape;646;p79"/>
          <p:cNvSpPr/>
          <p:nvPr/>
        </p:nvSpPr>
        <p:spPr>
          <a:xfrm>
            <a:off x="2413889" y="4724397"/>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47" name="Google Shape;647;p79"/>
          <p:cNvSpPr/>
          <p:nvPr/>
        </p:nvSpPr>
        <p:spPr>
          <a:xfrm>
            <a:off x="2413889" y="4406897"/>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48" name="Google Shape;648;p79"/>
          <p:cNvSpPr/>
          <p:nvPr/>
        </p:nvSpPr>
        <p:spPr>
          <a:xfrm>
            <a:off x="2413889" y="4102097"/>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49" name="Google Shape;649;p79"/>
          <p:cNvSpPr/>
          <p:nvPr/>
        </p:nvSpPr>
        <p:spPr>
          <a:xfrm>
            <a:off x="2413889" y="3797301"/>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50" name="Google Shape;650;p79"/>
          <p:cNvSpPr/>
          <p:nvPr/>
        </p:nvSpPr>
        <p:spPr>
          <a:xfrm>
            <a:off x="2413889" y="3492500"/>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51" name="Google Shape;651;p79"/>
          <p:cNvSpPr/>
          <p:nvPr/>
        </p:nvSpPr>
        <p:spPr>
          <a:xfrm>
            <a:off x="2413889" y="3187700"/>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52" name="Google Shape;652;p79"/>
          <p:cNvSpPr/>
          <p:nvPr/>
        </p:nvSpPr>
        <p:spPr>
          <a:xfrm>
            <a:off x="2413889" y="2873946"/>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53" name="Google Shape;653;p79"/>
          <p:cNvSpPr/>
          <p:nvPr/>
        </p:nvSpPr>
        <p:spPr>
          <a:xfrm>
            <a:off x="2470315" y="5641129"/>
            <a:ext cx="4928234" cy="0"/>
          </a:xfrm>
          <a:custGeom>
            <a:avLst/>
            <a:gdLst/>
            <a:ahLst/>
            <a:cxnLst/>
            <a:rect l="l" t="t" r="r" b="b"/>
            <a:pathLst>
              <a:path w="4928234" h="120000" extrusionOk="0">
                <a:moveTo>
                  <a:pt x="0" y="0"/>
                </a:moveTo>
                <a:lnTo>
                  <a:pt x="4928192"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54" name="Google Shape;654;p79"/>
          <p:cNvSpPr/>
          <p:nvPr/>
        </p:nvSpPr>
        <p:spPr>
          <a:xfrm>
            <a:off x="2470315" y="5641129"/>
            <a:ext cx="0" cy="56514"/>
          </a:xfrm>
          <a:custGeom>
            <a:avLst/>
            <a:gdLst/>
            <a:ahLst/>
            <a:cxnLst/>
            <a:rect l="l" t="t" r="r" b="b"/>
            <a:pathLst>
              <a:path w="120000" h="56514" extrusionOk="0">
                <a:moveTo>
                  <a:pt x="0" y="0"/>
                </a:moveTo>
                <a:lnTo>
                  <a:pt x="0" y="5643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55" name="Google Shape;655;p79"/>
          <p:cNvSpPr/>
          <p:nvPr/>
        </p:nvSpPr>
        <p:spPr>
          <a:xfrm>
            <a:off x="3454396" y="5641129"/>
            <a:ext cx="0" cy="56514"/>
          </a:xfrm>
          <a:custGeom>
            <a:avLst/>
            <a:gdLst/>
            <a:ahLst/>
            <a:cxnLst/>
            <a:rect l="l" t="t" r="r" b="b"/>
            <a:pathLst>
              <a:path w="120000" h="56514" extrusionOk="0">
                <a:moveTo>
                  <a:pt x="0" y="0"/>
                </a:moveTo>
                <a:lnTo>
                  <a:pt x="0" y="5643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56" name="Google Shape;656;p79"/>
          <p:cNvSpPr/>
          <p:nvPr/>
        </p:nvSpPr>
        <p:spPr>
          <a:xfrm>
            <a:off x="4444996" y="5641129"/>
            <a:ext cx="0" cy="56514"/>
          </a:xfrm>
          <a:custGeom>
            <a:avLst/>
            <a:gdLst/>
            <a:ahLst/>
            <a:cxnLst/>
            <a:rect l="l" t="t" r="r" b="b"/>
            <a:pathLst>
              <a:path w="120000" h="56514" extrusionOk="0">
                <a:moveTo>
                  <a:pt x="0" y="0"/>
                </a:moveTo>
                <a:lnTo>
                  <a:pt x="0" y="5643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57" name="Google Shape;657;p79"/>
          <p:cNvSpPr/>
          <p:nvPr/>
        </p:nvSpPr>
        <p:spPr>
          <a:xfrm>
            <a:off x="5422896" y="5641129"/>
            <a:ext cx="0" cy="56514"/>
          </a:xfrm>
          <a:custGeom>
            <a:avLst/>
            <a:gdLst/>
            <a:ahLst/>
            <a:cxnLst/>
            <a:rect l="l" t="t" r="r" b="b"/>
            <a:pathLst>
              <a:path w="120000" h="56514" extrusionOk="0">
                <a:moveTo>
                  <a:pt x="0" y="0"/>
                </a:moveTo>
                <a:lnTo>
                  <a:pt x="0" y="5643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58" name="Google Shape;658;p79"/>
          <p:cNvSpPr/>
          <p:nvPr/>
        </p:nvSpPr>
        <p:spPr>
          <a:xfrm>
            <a:off x="6413497" y="5641129"/>
            <a:ext cx="0" cy="56514"/>
          </a:xfrm>
          <a:custGeom>
            <a:avLst/>
            <a:gdLst/>
            <a:ahLst/>
            <a:cxnLst/>
            <a:rect l="l" t="t" r="r" b="b"/>
            <a:pathLst>
              <a:path w="120000" h="56514" extrusionOk="0">
                <a:moveTo>
                  <a:pt x="0" y="0"/>
                </a:moveTo>
                <a:lnTo>
                  <a:pt x="0" y="5643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59" name="Google Shape;659;p79"/>
          <p:cNvSpPr/>
          <p:nvPr/>
        </p:nvSpPr>
        <p:spPr>
          <a:xfrm>
            <a:off x="7398508" y="5641129"/>
            <a:ext cx="0" cy="56514"/>
          </a:xfrm>
          <a:custGeom>
            <a:avLst/>
            <a:gdLst/>
            <a:ahLst/>
            <a:cxnLst/>
            <a:rect l="l" t="t" r="r" b="b"/>
            <a:pathLst>
              <a:path w="120000" h="56514" extrusionOk="0">
                <a:moveTo>
                  <a:pt x="0" y="0"/>
                </a:moveTo>
                <a:lnTo>
                  <a:pt x="0" y="5643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60" name="Google Shape;660;p79"/>
          <p:cNvSpPr/>
          <p:nvPr/>
        </p:nvSpPr>
        <p:spPr>
          <a:xfrm>
            <a:off x="3238500" y="33274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61" name="Google Shape;661;p79"/>
          <p:cNvSpPr/>
          <p:nvPr/>
        </p:nvSpPr>
        <p:spPr>
          <a:xfrm>
            <a:off x="3340100" y="31369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62" name="Google Shape;662;p79"/>
          <p:cNvSpPr/>
          <p:nvPr/>
        </p:nvSpPr>
        <p:spPr>
          <a:xfrm>
            <a:off x="3429000" y="33147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63" name="Google Shape;663;p79"/>
          <p:cNvSpPr/>
          <p:nvPr/>
        </p:nvSpPr>
        <p:spPr>
          <a:xfrm>
            <a:off x="3530600" y="32512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64" name="Google Shape;664;p79"/>
          <p:cNvSpPr/>
          <p:nvPr/>
        </p:nvSpPr>
        <p:spPr>
          <a:xfrm>
            <a:off x="3632200" y="32385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65" name="Google Shape;665;p79"/>
          <p:cNvSpPr/>
          <p:nvPr/>
        </p:nvSpPr>
        <p:spPr>
          <a:xfrm>
            <a:off x="3733800" y="33401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66" name="Google Shape;666;p79"/>
          <p:cNvSpPr/>
          <p:nvPr/>
        </p:nvSpPr>
        <p:spPr>
          <a:xfrm>
            <a:off x="3822700" y="34163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67" name="Google Shape;667;p79"/>
          <p:cNvSpPr/>
          <p:nvPr/>
        </p:nvSpPr>
        <p:spPr>
          <a:xfrm>
            <a:off x="3924300" y="32258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68" name="Google Shape;668;p79"/>
          <p:cNvSpPr/>
          <p:nvPr/>
        </p:nvSpPr>
        <p:spPr>
          <a:xfrm>
            <a:off x="4025900" y="32512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69" name="Google Shape;669;p79"/>
          <p:cNvSpPr/>
          <p:nvPr/>
        </p:nvSpPr>
        <p:spPr>
          <a:xfrm>
            <a:off x="4127500" y="32385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70" name="Google Shape;670;p79"/>
          <p:cNvSpPr/>
          <p:nvPr/>
        </p:nvSpPr>
        <p:spPr>
          <a:xfrm>
            <a:off x="4216400" y="33782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71" name="Google Shape;671;p79"/>
          <p:cNvSpPr/>
          <p:nvPr/>
        </p:nvSpPr>
        <p:spPr>
          <a:xfrm>
            <a:off x="4318000" y="36322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72" name="Google Shape;672;p79"/>
          <p:cNvSpPr/>
          <p:nvPr/>
        </p:nvSpPr>
        <p:spPr>
          <a:xfrm>
            <a:off x="4419600" y="35306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73" name="Google Shape;673;p79"/>
          <p:cNvSpPr/>
          <p:nvPr/>
        </p:nvSpPr>
        <p:spPr>
          <a:xfrm>
            <a:off x="4521200" y="32258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74" name="Google Shape;674;p79"/>
          <p:cNvSpPr/>
          <p:nvPr/>
        </p:nvSpPr>
        <p:spPr>
          <a:xfrm>
            <a:off x="4622800" y="35433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75" name="Google Shape;675;p79"/>
          <p:cNvSpPr/>
          <p:nvPr/>
        </p:nvSpPr>
        <p:spPr>
          <a:xfrm>
            <a:off x="4711700" y="33401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76" name="Google Shape;676;p79"/>
          <p:cNvSpPr/>
          <p:nvPr/>
        </p:nvSpPr>
        <p:spPr>
          <a:xfrm>
            <a:off x="4813300" y="36576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77" name="Google Shape;677;p79"/>
          <p:cNvSpPr/>
          <p:nvPr/>
        </p:nvSpPr>
        <p:spPr>
          <a:xfrm>
            <a:off x="4914900" y="31242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78" name="Google Shape;678;p79"/>
          <p:cNvSpPr/>
          <p:nvPr/>
        </p:nvSpPr>
        <p:spPr>
          <a:xfrm>
            <a:off x="5016500" y="34798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79" name="Google Shape;679;p79"/>
          <p:cNvSpPr/>
          <p:nvPr/>
        </p:nvSpPr>
        <p:spPr>
          <a:xfrm>
            <a:off x="5105400" y="35306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80" name="Google Shape;680;p79"/>
          <p:cNvSpPr/>
          <p:nvPr/>
        </p:nvSpPr>
        <p:spPr>
          <a:xfrm>
            <a:off x="5207000" y="36322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81" name="Google Shape;681;p79"/>
          <p:cNvSpPr/>
          <p:nvPr/>
        </p:nvSpPr>
        <p:spPr>
          <a:xfrm>
            <a:off x="5308600" y="36068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82" name="Google Shape;682;p79"/>
          <p:cNvSpPr/>
          <p:nvPr/>
        </p:nvSpPr>
        <p:spPr>
          <a:xfrm>
            <a:off x="5410200" y="34671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83" name="Google Shape;683;p79"/>
          <p:cNvSpPr/>
          <p:nvPr/>
        </p:nvSpPr>
        <p:spPr>
          <a:xfrm>
            <a:off x="5499100" y="37084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84" name="Google Shape;684;p79"/>
          <p:cNvSpPr/>
          <p:nvPr/>
        </p:nvSpPr>
        <p:spPr>
          <a:xfrm>
            <a:off x="5600700" y="36576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85" name="Google Shape;685;p79"/>
          <p:cNvSpPr/>
          <p:nvPr/>
        </p:nvSpPr>
        <p:spPr>
          <a:xfrm>
            <a:off x="5702300" y="36830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86" name="Google Shape;686;p79"/>
          <p:cNvSpPr/>
          <p:nvPr/>
        </p:nvSpPr>
        <p:spPr>
          <a:xfrm>
            <a:off x="5803900" y="38354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87" name="Google Shape;687;p79"/>
          <p:cNvSpPr/>
          <p:nvPr/>
        </p:nvSpPr>
        <p:spPr>
          <a:xfrm>
            <a:off x="5892800" y="37211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88" name="Google Shape;688;p79"/>
          <p:cNvSpPr/>
          <p:nvPr/>
        </p:nvSpPr>
        <p:spPr>
          <a:xfrm>
            <a:off x="5994400" y="42291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89" name="Google Shape;689;p79"/>
          <p:cNvSpPr/>
          <p:nvPr/>
        </p:nvSpPr>
        <p:spPr>
          <a:xfrm>
            <a:off x="6096000" y="41021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90" name="Google Shape;690;p79"/>
          <p:cNvSpPr/>
          <p:nvPr/>
        </p:nvSpPr>
        <p:spPr>
          <a:xfrm>
            <a:off x="6197600" y="38989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91" name="Google Shape;691;p79"/>
          <p:cNvSpPr/>
          <p:nvPr/>
        </p:nvSpPr>
        <p:spPr>
          <a:xfrm>
            <a:off x="6286500" y="40386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92" name="Google Shape;692;p79"/>
          <p:cNvSpPr/>
          <p:nvPr/>
        </p:nvSpPr>
        <p:spPr>
          <a:xfrm>
            <a:off x="6388100" y="41275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93" name="Google Shape;693;p79"/>
          <p:cNvSpPr/>
          <p:nvPr/>
        </p:nvSpPr>
        <p:spPr>
          <a:xfrm>
            <a:off x="6489700" y="44323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94" name="Google Shape;694;p79"/>
          <p:cNvSpPr/>
          <p:nvPr/>
        </p:nvSpPr>
        <p:spPr>
          <a:xfrm>
            <a:off x="3311525" y="3368675"/>
            <a:ext cx="101700" cy="1017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95" name="Google Shape;695;p79"/>
          <p:cNvSpPr/>
          <p:nvPr/>
        </p:nvSpPr>
        <p:spPr>
          <a:xfrm>
            <a:off x="3311525" y="33686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96" name="Google Shape;696;p79"/>
          <p:cNvSpPr/>
          <p:nvPr/>
        </p:nvSpPr>
        <p:spPr>
          <a:xfrm>
            <a:off x="3413125" y="31781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97" name="Google Shape;697;p79"/>
          <p:cNvSpPr/>
          <p:nvPr/>
        </p:nvSpPr>
        <p:spPr>
          <a:xfrm>
            <a:off x="3413125" y="31781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98" name="Google Shape;698;p79"/>
          <p:cNvSpPr/>
          <p:nvPr/>
        </p:nvSpPr>
        <p:spPr>
          <a:xfrm>
            <a:off x="3502025" y="33559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99" name="Google Shape;699;p79"/>
          <p:cNvSpPr/>
          <p:nvPr/>
        </p:nvSpPr>
        <p:spPr>
          <a:xfrm>
            <a:off x="3502025" y="33559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00" name="Google Shape;700;p79"/>
          <p:cNvSpPr/>
          <p:nvPr/>
        </p:nvSpPr>
        <p:spPr>
          <a:xfrm>
            <a:off x="3603625" y="32924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01" name="Google Shape;701;p79"/>
          <p:cNvSpPr/>
          <p:nvPr/>
        </p:nvSpPr>
        <p:spPr>
          <a:xfrm>
            <a:off x="3603625" y="32924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02" name="Google Shape;702;p79"/>
          <p:cNvSpPr/>
          <p:nvPr/>
        </p:nvSpPr>
        <p:spPr>
          <a:xfrm>
            <a:off x="3705225" y="32797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03" name="Google Shape;703;p79"/>
          <p:cNvSpPr/>
          <p:nvPr/>
        </p:nvSpPr>
        <p:spPr>
          <a:xfrm>
            <a:off x="3705225" y="32797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04" name="Google Shape;704;p79"/>
          <p:cNvSpPr/>
          <p:nvPr/>
        </p:nvSpPr>
        <p:spPr>
          <a:xfrm>
            <a:off x="3806825" y="33813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05" name="Google Shape;705;p79"/>
          <p:cNvSpPr/>
          <p:nvPr/>
        </p:nvSpPr>
        <p:spPr>
          <a:xfrm>
            <a:off x="3806825" y="33813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06" name="Google Shape;706;p79"/>
          <p:cNvSpPr/>
          <p:nvPr/>
        </p:nvSpPr>
        <p:spPr>
          <a:xfrm>
            <a:off x="3895725" y="34575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07" name="Google Shape;707;p79"/>
          <p:cNvSpPr/>
          <p:nvPr/>
        </p:nvSpPr>
        <p:spPr>
          <a:xfrm>
            <a:off x="3895725" y="34575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08" name="Google Shape;708;p79"/>
          <p:cNvSpPr/>
          <p:nvPr/>
        </p:nvSpPr>
        <p:spPr>
          <a:xfrm>
            <a:off x="3997325" y="32670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09" name="Google Shape;709;p79"/>
          <p:cNvSpPr/>
          <p:nvPr/>
        </p:nvSpPr>
        <p:spPr>
          <a:xfrm>
            <a:off x="3997325" y="32670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10" name="Google Shape;710;p79"/>
          <p:cNvSpPr/>
          <p:nvPr/>
        </p:nvSpPr>
        <p:spPr>
          <a:xfrm>
            <a:off x="4098925" y="32924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11" name="Google Shape;711;p79"/>
          <p:cNvSpPr/>
          <p:nvPr/>
        </p:nvSpPr>
        <p:spPr>
          <a:xfrm>
            <a:off x="4098925" y="32924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12" name="Google Shape;712;p79"/>
          <p:cNvSpPr/>
          <p:nvPr/>
        </p:nvSpPr>
        <p:spPr>
          <a:xfrm>
            <a:off x="4200525" y="32797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13" name="Google Shape;713;p79"/>
          <p:cNvSpPr/>
          <p:nvPr/>
        </p:nvSpPr>
        <p:spPr>
          <a:xfrm>
            <a:off x="4200525" y="32797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14" name="Google Shape;714;p79"/>
          <p:cNvSpPr/>
          <p:nvPr/>
        </p:nvSpPr>
        <p:spPr>
          <a:xfrm>
            <a:off x="4289425" y="34194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15" name="Google Shape;715;p79"/>
          <p:cNvSpPr/>
          <p:nvPr/>
        </p:nvSpPr>
        <p:spPr>
          <a:xfrm>
            <a:off x="4289425" y="34194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16" name="Google Shape;716;p79"/>
          <p:cNvSpPr/>
          <p:nvPr/>
        </p:nvSpPr>
        <p:spPr>
          <a:xfrm>
            <a:off x="4391025" y="36734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17" name="Google Shape;717;p79"/>
          <p:cNvSpPr/>
          <p:nvPr/>
        </p:nvSpPr>
        <p:spPr>
          <a:xfrm>
            <a:off x="4391025" y="36734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18" name="Google Shape;718;p79"/>
          <p:cNvSpPr/>
          <p:nvPr/>
        </p:nvSpPr>
        <p:spPr>
          <a:xfrm>
            <a:off x="4492625" y="35718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19" name="Google Shape;719;p79"/>
          <p:cNvSpPr/>
          <p:nvPr/>
        </p:nvSpPr>
        <p:spPr>
          <a:xfrm>
            <a:off x="4492625" y="35718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20" name="Google Shape;720;p79"/>
          <p:cNvSpPr/>
          <p:nvPr/>
        </p:nvSpPr>
        <p:spPr>
          <a:xfrm>
            <a:off x="4594225" y="32670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21" name="Google Shape;721;p79"/>
          <p:cNvSpPr/>
          <p:nvPr/>
        </p:nvSpPr>
        <p:spPr>
          <a:xfrm>
            <a:off x="4594225" y="32670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22" name="Google Shape;722;p79"/>
          <p:cNvSpPr/>
          <p:nvPr/>
        </p:nvSpPr>
        <p:spPr>
          <a:xfrm>
            <a:off x="4695825" y="35845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23" name="Google Shape;723;p79"/>
          <p:cNvSpPr/>
          <p:nvPr/>
        </p:nvSpPr>
        <p:spPr>
          <a:xfrm>
            <a:off x="4695825" y="35845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24" name="Google Shape;724;p79"/>
          <p:cNvSpPr/>
          <p:nvPr/>
        </p:nvSpPr>
        <p:spPr>
          <a:xfrm>
            <a:off x="4784725" y="33813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25" name="Google Shape;725;p79"/>
          <p:cNvSpPr/>
          <p:nvPr/>
        </p:nvSpPr>
        <p:spPr>
          <a:xfrm>
            <a:off x="4784725" y="33813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26" name="Google Shape;726;p79"/>
          <p:cNvSpPr/>
          <p:nvPr/>
        </p:nvSpPr>
        <p:spPr>
          <a:xfrm>
            <a:off x="4886325" y="36988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27" name="Google Shape;727;p79"/>
          <p:cNvSpPr/>
          <p:nvPr/>
        </p:nvSpPr>
        <p:spPr>
          <a:xfrm>
            <a:off x="4886325" y="36988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28" name="Google Shape;728;p79"/>
          <p:cNvSpPr/>
          <p:nvPr/>
        </p:nvSpPr>
        <p:spPr>
          <a:xfrm>
            <a:off x="4987925" y="31654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29" name="Google Shape;729;p79"/>
          <p:cNvSpPr/>
          <p:nvPr/>
        </p:nvSpPr>
        <p:spPr>
          <a:xfrm>
            <a:off x="4987925" y="31654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30" name="Google Shape;730;p79"/>
          <p:cNvSpPr/>
          <p:nvPr/>
        </p:nvSpPr>
        <p:spPr>
          <a:xfrm>
            <a:off x="5089525" y="35210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31" name="Google Shape;731;p79"/>
          <p:cNvSpPr/>
          <p:nvPr/>
        </p:nvSpPr>
        <p:spPr>
          <a:xfrm>
            <a:off x="5089525" y="35210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32" name="Google Shape;732;p79"/>
          <p:cNvSpPr/>
          <p:nvPr/>
        </p:nvSpPr>
        <p:spPr>
          <a:xfrm>
            <a:off x="5178425" y="35718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33" name="Google Shape;733;p79"/>
          <p:cNvSpPr/>
          <p:nvPr/>
        </p:nvSpPr>
        <p:spPr>
          <a:xfrm>
            <a:off x="5178425" y="35718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34" name="Google Shape;734;p79"/>
          <p:cNvSpPr/>
          <p:nvPr/>
        </p:nvSpPr>
        <p:spPr>
          <a:xfrm>
            <a:off x="5280025" y="36734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35" name="Google Shape;735;p79"/>
          <p:cNvSpPr/>
          <p:nvPr/>
        </p:nvSpPr>
        <p:spPr>
          <a:xfrm>
            <a:off x="5280025" y="36734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36" name="Google Shape;736;p79"/>
          <p:cNvSpPr/>
          <p:nvPr/>
        </p:nvSpPr>
        <p:spPr>
          <a:xfrm>
            <a:off x="5381625" y="36480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37" name="Google Shape;737;p79"/>
          <p:cNvSpPr/>
          <p:nvPr/>
        </p:nvSpPr>
        <p:spPr>
          <a:xfrm>
            <a:off x="5381625" y="36480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38" name="Google Shape;738;p79"/>
          <p:cNvSpPr/>
          <p:nvPr/>
        </p:nvSpPr>
        <p:spPr>
          <a:xfrm>
            <a:off x="5483225" y="35083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39" name="Google Shape;739;p79"/>
          <p:cNvSpPr/>
          <p:nvPr/>
        </p:nvSpPr>
        <p:spPr>
          <a:xfrm>
            <a:off x="5483225" y="35083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40" name="Google Shape;740;p79"/>
          <p:cNvSpPr/>
          <p:nvPr/>
        </p:nvSpPr>
        <p:spPr>
          <a:xfrm>
            <a:off x="5572125" y="37496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41" name="Google Shape;741;p79"/>
          <p:cNvSpPr/>
          <p:nvPr/>
        </p:nvSpPr>
        <p:spPr>
          <a:xfrm>
            <a:off x="5572125" y="37496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42" name="Google Shape;742;p79"/>
          <p:cNvSpPr/>
          <p:nvPr/>
        </p:nvSpPr>
        <p:spPr>
          <a:xfrm>
            <a:off x="5673725" y="36988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43" name="Google Shape;743;p79"/>
          <p:cNvSpPr/>
          <p:nvPr/>
        </p:nvSpPr>
        <p:spPr>
          <a:xfrm>
            <a:off x="5673725" y="36988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44" name="Google Shape;744;p79"/>
          <p:cNvSpPr/>
          <p:nvPr/>
        </p:nvSpPr>
        <p:spPr>
          <a:xfrm>
            <a:off x="5775325" y="37242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45" name="Google Shape;745;p79"/>
          <p:cNvSpPr/>
          <p:nvPr/>
        </p:nvSpPr>
        <p:spPr>
          <a:xfrm>
            <a:off x="5775325" y="37242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46" name="Google Shape;746;p79"/>
          <p:cNvSpPr/>
          <p:nvPr/>
        </p:nvSpPr>
        <p:spPr>
          <a:xfrm>
            <a:off x="5876925" y="3762375"/>
            <a:ext cx="190500" cy="2160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47" name="Google Shape;747;p79"/>
          <p:cNvSpPr/>
          <p:nvPr/>
        </p:nvSpPr>
        <p:spPr>
          <a:xfrm>
            <a:off x="5876925" y="38766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48" name="Google Shape;748;p79"/>
          <p:cNvSpPr/>
          <p:nvPr/>
        </p:nvSpPr>
        <p:spPr>
          <a:xfrm>
            <a:off x="5965825" y="37623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49" name="Google Shape;749;p79"/>
          <p:cNvSpPr/>
          <p:nvPr/>
        </p:nvSpPr>
        <p:spPr>
          <a:xfrm>
            <a:off x="6067425" y="42703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50" name="Google Shape;750;p79"/>
          <p:cNvSpPr/>
          <p:nvPr/>
        </p:nvSpPr>
        <p:spPr>
          <a:xfrm>
            <a:off x="6067425" y="42703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51" name="Google Shape;751;p79"/>
          <p:cNvSpPr/>
          <p:nvPr/>
        </p:nvSpPr>
        <p:spPr>
          <a:xfrm>
            <a:off x="6169025" y="41433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52" name="Google Shape;752;p79"/>
          <p:cNvSpPr/>
          <p:nvPr/>
        </p:nvSpPr>
        <p:spPr>
          <a:xfrm>
            <a:off x="6169025" y="41433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53" name="Google Shape;753;p79"/>
          <p:cNvSpPr/>
          <p:nvPr/>
        </p:nvSpPr>
        <p:spPr>
          <a:xfrm>
            <a:off x="6270625" y="39401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54" name="Google Shape;754;p79"/>
          <p:cNvSpPr/>
          <p:nvPr/>
        </p:nvSpPr>
        <p:spPr>
          <a:xfrm>
            <a:off x="6270625" y="39401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55" name="Google Shape;755;p79"/>
          <p:cNvSpPr/>
          <p:nvPr/>
        </p:nvSpPr>
        <p:spPr>
          <a:xfrm>
            <a:off x="6359525" y="40798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56" name="Google Shape;756;p79"/>
          <p:cNvSpPr/>
          <p:nvPr/>
        </p:nvSpPr>
        <p:spPr>
          <a:xfrm>
            <a:off x="6359525" y="40798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57" name="Google Shape;757;p79"/>
          <p:cNvSpPr/>
          <p:nvPr/>
        </p:nvSpPr>
        <p:spPr>
          <a:xfrm>
            <a:off x="6461125" y="41687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58" name="Google Shape;758;p79"/>
          <p:cNvSpPr/>
          <p:nvPr/>
        </p:nvSpPr>
        <p:spPr>
          <a:xfrm>
            <a:off x="6461125" y="41687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59" name="Google Shape;759;p79"/>
          <p:cNvSpPr/>
          <p:nvPr/>
        </p:nvSpPr>
        <p:spPr>
          <a:xfrm>
            <a:off x="6562725" y="44735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60" name="Google Shape;760;p79"/>
          <p:cNvSpPr/>
          <p:nvPr/>
        </p:nvSpPr>
        <p:spPr>
          <a:xfrm>
            <a:off x="6562725" y="44735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61" name="Google Shape;761;p79"/>
          <p:cNvSpPr txBox="1"/>
          <p:nvPr/>
        </p:nvSpPr>
        <p:spPr>
          <a:xfrm>
            <a:off x="2202560" y="2645918"/>
            <a:ext cx="1446600" cy="3321600"/>
          </a:xfrm>
          <a:prstGeom prst="rect">
            <a:avLst/>
          </a:prstGeom>
          <a:noFill/>
          <a:ln>
            <a:noFill/>
          </a:ln>
        </p:spPr>
        <p:txBody>
          <a:bodyPr spcFirstLastPara="1" wrap="square" lIns="0" tIns="106675" rIns="0" bIns="0" anchor="t" anchorCtr="0">
            <a:noAutofit/>
          </a:bodyPr>
          <a:lstStyle/>
          <a:p>
            <a:pPr marL="12700" marR="0" lvl="0" indent="0" algn="l" rtl="0">
              <a:lnSpc>
                <a:spcPct val="100000"/>
              </a:lnSpc>
              <a:spcBef>
                <a:spcPts val="0"/>
              </a:spcBef>
              <a:spcAft>
                <a:spcPts val="0"/>
              </a:spcAft>
              <a:buNone/>
            </a:pPr>
            <a:r>
              <a:rPr lang="en-US" sz="1400" dirty="0">
                <a:latin typeface="Trebuchet MS"/>
                <a:ea typeface="Trebuchet MS"/>
                <a:cs typeface="Trebuchet MS"/>
                <a:sym typeface="Trebuchet MS"/>
              </a:rPr>
              <a:t>9</a:t>
            </a:r>
            <a:endParaRPr sz="1400" dirty="0">
              <a:latin typeface="Trebuchet MS"/>
              <a:ea typeface="Trebuchet MS"/>
              <a:cs typeface="Trebuchet MS"/>
              <a:sym typeface="Trebuchet MS"/>
            </a:endParaRPr>
          </a:p>
          <a:p>
            <a:pPr marL="12700" marR="0" lvl="0" indent="0" algn="l" rtl="0">
              <a:lnSpc>
                <a:spcPct val="100000"/>
              </a:lnSpc>
              <a:spcBef>
                <a:spcPts val="740"/>
              </a:spcBef>
              <a:spcAft>
                <a:spcPts val="0"/>
              </a:spcAft>
              <a:buNone/>
            </a:pPr>
            <a:r>
              <a:rPr lang="en-US" sz="1400" dirty="0">
                <a:latin typeface="Trebuchet MS"/>
                <a:ea typeface="Trebuchet MS"/>
                <a:cs typeface="Trebuchet MS"/>
                <a:sym typeface="Trebuchet MS"/>
              </a:rPr>
              <a:t>8</a:t>
            </a:r>
            <a:endParaRPr sz="1400" dirty="0">
              <a:latin typeface="Trebuchet MS"/>
              <a:ea typeface="Trebuchet MS"/>
              <a:cs typeface="Trebuchet MS"/>
              <a:sym typeface="Trebuchet MS"/>
            </a:endParaRPr>
          </a:p>
          <a:p>
            <a:pPr marL="12700" marR="0" lvl="0" indent="0" algn="l" rtl="0">
              <a:lnSpc>
                <a:spcPct val="100000"/>
              </a:lnSpc>
              <a:spcBef>
                <a:spcPts val="740"/>
              </a:spcBef>
              <a:spcAft>
                <a:spcPts val="0"/>
              </a:spcAft>
              <a:buNone/>
            </a:pPr>
            <a:r>
              <a:rPr lang="en-US" sz="1400" dirty="0">
                <a:latin typeface="Trebuchet MS"/>
                <a:ea typeface="Trebuchet MS"/>
                <a:cs typeface="Trebuchet MS"/>
                <a:sym typeface="Trebuchet MS"/>
              </a:rPr>
              <a:t>7</a:t>
            </a:r>
            <a:endParaRPr sz="1400" dirty="0">
              <a:latin typeface="Trebuchet MS"/>
              <a:ea typeface="Trebuchet MS"/>
              <a:cs typeface="Trebuchet MS"/>
              <a:sym typeface="Trebuchet MS"/>
            </a:endParaRPr>
          </a:p>
          <a:p>
            <a:pPr marL="12700" marR="0" lvl="0" indent="0" algn="l" rtl="0">
              <a:lnSpc>
                <a:spcPct val="100000"/>
              </a:lnSpc>
              <a:spcBef>
                <a:spcPts val="740"/>
              </a:spcBef>
              <a:spcAft>
                <a:spcPts val="0"/>
              </a:spcAft>
              <a:buNone/>
            </a:pPr>
            <a:r>
              <a:rPr lang="en-US" sz="1400" dirty="0">
                <a:latin typeface="Trebuchet MS"/>
                <a:ea typeface="Trebuchet MS"/>
                <a:cs typeface="Trebuchet MS"/>
                <a:sym typeface="Trebuchet MS"/>
              </a:rPr>
              <a:t>6</a:t>
            </a:r>
            <a:endParaRPr sz="1400" dirty="0">
              <a:latin typeface="Trebuchet MS"/>
              <a:ea typeface="Trebuchet MS"/>
              <a:cs typeface="Trebuchet MS"/>
              <a:sym typeface="Trebuchet MS"/>
            </a:endParaRPr>
          </a:p>
          <a:p>
            <a:pPr marL="12700" marR="0" lvl="0" indent="0" algn="l" rtl="0">
              <a:lnSpc>
                <a:spcPct val="100000"/>
              </a:lnSpc>
              <a:spcBef>
                <a:spcPts val="745"/>
              </a:spcBef>
              <a:spcAft>
                <a:spcPts val="0"/>
              </a:spcAft>
              <a:buNone/>
            </a:pPr>
            <a:r>
              <a:rPr lang="en-US" sz="1400" dirty="0">
                <a:latin typeface="Trebuchet MS"/>
                <a:ea typeface="Trebuchet MS"/>
                <a:cs typeface="Trebuchet MS"/>
                <a:sym typeface="Trebuchet MS"/>
              </a:rPr>
              <a:t>5</a:t>
            </a:r>
            <a:endParaRPr sz="1400" dirty="0">
              <a:latin typeface="Trebuchet MS"/>
              <a:ea typeface="Trebuchet MS"/>
              <a:cs typeface="Trebuchet MS"/>
              <a:sym typeface="Trebuchet MS"/>
            </a:endParaRPr>
          </a:p>
          <a:p>
            <a:pPr marL="12700" marR="0" lvl="0" indent="0" algn="l" rtl="0">
              <a:lnSpc>
                <a:spcPct val="100000"/>
              </a:lnSpc>
              <a:spcBef>
                <a:spcPts val="740"/>
              </a:spcBef>
              <a:spcAft>
                <a:spcPts val="0"/>
              </a:spcAft>
              <a:buNone/>
            </a:pPr>
            <a:r>
              <a:rPr lang="en-US" sz="1400" dirty="0">
                <a:latin typeface="Trebuchet MS"/>
                <a:ea typeface="Trebuchet MS"/>
                <a:cs typeface="Trebuchet MS"/>
                <a:sym typeface="Trebuchet MS"/>
              </a:rPr>
              <a:t>4</a:t>
            </a:r>
            <a:endParaRPr sz="1400" dirty="0">
              <a:latin typeface="Trebuchet MS"/>
              <a:ea typeface="Trebuchet MS"/>
              <a:cs typeface="Trebuchet MS"/>
              <a:sym typeface="Trebuchet MS"/>
            </a:endParaRPr>
          </a:p>
          <a:p>
            <a:pPr marL="12700" marR="0" lvl="0" indent="0" algn="l" rtl="0">
              <a:lnSpc>
                <a:spcPct val="100000"/>
              </a:lnSpc>
              <a:spcBef>
                <a:spcPts val="740"/>
              </a:spcBef>
              <a:spcAft>
                <a:spcPts val="0"/>
              </a:spcAft>
              <a:buNone/>
            </a:pPr>
            <a:r>
              <a:rPr lang="en-US" sz="1400" dirty="0">
                <a:latin typeface="Trebuchet MS"/>
                <a:ea typeface="Trebuchet MS"/>
                <a:cs typeface="Trebuchet MS"/>
                <a:sym typeface="Trebuchet MS"/>
              </a:rPr>
              <a:t>3</a:t>
            </a:r>
            <a:endParaRPr sz="1400" dirty="0">
              <a:latin typeface="Trebuchet MS"/>
              <a:ea typeface="Trebuchet MS"/>
              <a:cs typeface="Trebuchet MS"/>
              <a:sym typeface="Trebuchet MS"/>
            </a:endParaRPr>
          </a:p>
          <a:p>
            <a:pPr marL="12700" marR="0" lvl="0" indent="0" algn="l" rtl="0">
              <a:lnSpc>
                <a:spcPct val="100000"/>
              </a:lnSpc>
              <a:spcBef>
                <a:spcPts val="740"/>
              </a:spcBef>
              <a:spcAft>
                <a:spcPts val="0"/>
              </a:spcAft>
              <a:buNone/>
            </a:pPr>
            <a:r>
              <a:rPr lang="en-US" sz="1400" dirty="0">
                <a:latin typeface="Trebuchet MS"/>
                <a:ea typeface="Trebuchet MS"/>
                <a:cs typeface="Trebuchet MS"/>
                <a:sym typeface="Trebuchet MS"/>
              </a:rPr>
              <a:t>2</a:t>
            </a:r>
            <a:endParaRPr sz="1400" dirty="0">
              <a:latin typeface="Trebuchet MS"/>
              <a:ea typeface="Trebuchet MS"/>
              <a:cs typeface="Trebuchet MS"/>
              <a:sym typeface="Trebuchet MS"/>
            </a:endParaRPr>
          </a:p>
          <a:p>
            <a:pPr marL="12700" marR="0" lvl="0" indent="0" algn="l" rtl="0">
              <a:lnSpc>
                <a:spcPct val="100000"/>
              </a:lnSpc>
              <a:spcBef>
                <a:spcPts val="740"/>
              </a:spcBef>
              <a:spcAft>
                <a:spcPts val="0"/>
              </a:spcAft>
              <a:buNone/>
            </a:pPr>
            <a:r>
              <a:rPr lang="en-US" sz="1400" dirty="0">
                <a:latin typeface="Trebuchet MS"/>
                <a:ea typeface="Trebuchet MS"/>
                <a:cs typeface="Trebuchet MS"/>
                <a:sym typeface="Trebuchet MS"/>
              </a:rPr>
              <a:t>1</a:t>
            </a:r>
            <a:endParaRPr sz="1400" dirty="0">
              <a:latin typeface="Trebuchet MS"/>
              <a:ea typeface="Trebuchet MS"/>
              <a:cs typeface="Trebuchet MS"/>
              <a:sym typeface="Trebuchet MS"/>
            </a:endParaRPr>
          </a:p>
          <a:p>
            <a:pPr marL="12700" marR="0" lvl="0" indent="0" algn="l" rtl="0">
              <a:lnSpc>
                <a:spcPct val="100000"/>
              </a:lnSpc>
              <a:spcBef>
                <a:spcPts val="745"/>
              </a:spcBef>
              <a:spcAft>
                <a:spcPts val="0"/>
              </a:spcAft>
              <a:buNone/>
            </a:pPr>
            <a:r>
              <a:rPr lang="en-US" sz="1400" dirty="0">
                <a:latin typeface="Trebuchet MS"/>
                <a:ea typeface="Trebuchet MS"/>
                <a:cs typeface="Trebuchet MS"/>
                <a:sym typeface="Trebuchet MS"/>
              </a:rPr>
              <a:t>0</a:t>
            </a:r>
            <a:endParaRPr sz="1400" dirty="0">
              <a:latin typeface="Trebuchet MS"/>
              <a:ea typeface="Trebuchet MS"/>
              <a:cs typeface="Trebuchet MS"/>
              <a:sym typeface="Trebuchet MS"/>
            </a:endParaRPr>
          </a:p>
          <a:p>
            <a:pPr marL="86995" marR="0" lvl="0" indent="0" algn="l" rtl="0">
              <a:lnSpc>
                <a:spcPct val="100000"/>
              </a:lnSpc>
              <a:spcBef>
                <a:spcPts val="60"/>
              </a:spcBef>
              <a:spcAft>
                <a:spcPts val="0"/>
              </a:spcAft>
              <a:buNone/>
            </a:pPr>
            <a:r>
              <a:rPr lang="en-US" sz="1400" dirty="0">
                <a:latin typeface="Trebuchet MS"/>
                <a:ea typeface="Trebuchet MS"/>
                <a:cs typeface="Trebuchet MS"/>
                <a:sym typeface="Trebuchet MS"/>
              </a:rPr>
              <a:t>1970	1980</a:t>
            </a:r>
            <a:endParaRPr sz="1400" dirty="0">
              <a:latin typeface="Trebuchet MS"/>
              <a:ea typeface="Trebuchet MS"/>
              <a:cs typeface="Trebuchet MS"/>
              <a:sym typeface="Trebuchet MS"/>
            </a:endParaRPr>
          </a:p>
        </p:txBody>
      </p:sp>
      <p:sp>
        <p:nvSpPr>
          <p:cNvPr id="762" name="Google Shape;762;p79"/>
          <p:cNvSpPr txBox="1"/>
          <p:nvPr/>
        </p:nvSpPr>
        <p:spPr>
          <a:xfrm>
            <a:off x="4248673" y="5728600"/>
            <a:ext cx="447152" cy="3150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dirty="0">
                <a:latin typeface="Trebuchet MS"/>
                <a:ea typeface="Trebuchet MS"/>
                <a:cs typeface="Trebuchet MS"/>
                <a:sym typeface="Trebuchet MS"/>
              </a:rPr>
              <a:t>1990</a:t>
            </a:r>
            <a:endParaRPr sz="1400" dirty="0">
              <a:latin typeface="Trebuchet MS"/>
              <a:ea typeface="Trebuchet MS"/>
              <a:cs typeface="Trebuchet MS"/>
              <a:sym typeface="Trebuchet MS"/>
            </a:endParaRPr>
          </a:p>
        </p:txBody>
      </p:sp>
      <p:sp>
        <p:nvSpPr>
          <p:cNvPr id="763" name="Google Shape;763;p79"/>
          <p:cNvSpPr txBox="1"/>
          <p:nvPr/>
        </p:nvSpPr>
        <p:spPr>
          <a:xfrm>
            <a:off x="6219980" y="5728600"/>
            <a:ext cx="6018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dirty="0">
                <a:latin typeface="Trebuchet MS"/>
                <a:ea typeface="Trebuchet MS"/>
                <a:cs typeface="Trebuchet MS"/>
                <a:sym typeface="Trebuchet MS"/>
              </a:rPr>
              <a:t>2010</a:t>
            </a:r>
            <a:endParaRPr sz="1400" dirty="0">
              <a:latin typeface="Trebuchet MS"/>
              <a:ea typeface="Trebuchet MS"/>
              <a:cs typeface="Trebuchet MS"/>
              <a:sym typeface="Trebuchet MS"/>
            </a:endParaRPr>
          </a:p>
        </p:txBody>
      </p:sp>
      <p:sp>
        <p:nvSpPr>
          <p:cNvPr id="764" name="Google Shape;764;p79"/>
          <p:cNvSpPr txBox="1"/>
          <p:nvPr/>
        </p:nvSpPr>
        <p:spPr>
          <a:xfrm>
            <a:off x="7205601" y="5728600"/>
            <a:ext cx="6018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dirty="0">
                <a:latin typeface="Trebuchet MS"/>
                <a:ea typeface="Trebuchet MS"/>
                <a:cs typeface="Trebuchet MS"/>
                <a:sym typeface="Trebuchet MS"/>
              </a:rPr>
              <a:t>2020</a:t>
            </a:r>
            <a:endParaRPr sz="1400" dirty="0">
              <a:latin typeface="Trebuchet MS"/>
              <a:ea typeface="Trebuchet MS"/>
              <a:cs typeface="Trebuchet MS"/>
              <a:sym typeface="Trebuchet MS"/>
            </a:endParaRPr>
          </a:p>
        </p:txBody>
      </p:sp>
      <p:sp>
        <p:nvSpPr>
          <p:cNvPr id="765" name="Google Shape;765;p79"/>
          <p:cNvSpPr txBox="1"/>
          <p:nvPr/>
        </p:nvSpPr>
        <p:spPr>
          <a:xfrm rot="-5400000">
            <a:off x="373975" y="3973375"/>
            <a:ext cx="2946900" cy="458400"/>
          </a:xfrm>
          <a:prstGeom prst="rect">
            <a:avLst/>
          </a:prstGeom>
          <a:noFill/>
          <a:ln>
            <a:noFill/>
          </a:ln>
        </p:spPr>
        <p:txBody>
          <a:bodyPr spcFirstLastPara="1" wrap="square" lIns="0" tIns="1250" rIns="0" bIns="0" anchor="t" anchorCtr="0">
            <a:noAutofit/>
          </a:bodyPr>
          <a:lstStyle/>
          <a:p>
            <a:pPr marL="527050" marR="5080" lvl="0" indent="-514984" algn="l" rtl="0">
              <a:lnSpc>
                <a:spcPct val="101200"/>
              </a:lnSpc>
              <a:spcBef>
                <a:spcPts val="0"/>
              </a:spcBef>
              <a:spcAft>
                <a:spcPts val="0"/>
              </a:spcAft>
              <a:buNone/>
            </a:pPr>
            <a:r>
              <a:rPr lang="en-US" sz="1400" b="1" dirty="0">
                <a:latin typeface="Trebuchet MS"/>
                <a:ea typeface="Trebuchet MS"/>
                <a:cs typeface="Trebuchet MS"/>
                <a:sym typeface="Trebuchet MS"/>
              </a:rPr>
              <a:t>September Arctic Sea Ice Extent  (1,000,000 </a:t>
            </a:r>
            <a:r>
              <a:rPr lang="en-US" sz="1400" b="1" dirty="0" err="1">
                <a:latin typeface="Trebuchet MS"/>
                <a:ea typeface="Trebuchet MS"/>
                <a:cs typeface="Trebuchet MS"/>
                <a:sym typeface="Trebuchet MS"/>
              </a:rPr>
              <a:t>sq</a:t>
            </a:r>
            <a:r>
              <a:rPr lang="en-US" sz="1400" b="1" dirty="0">
                <a:latin typeface="Trebuchet MS"/>
                <a:ea typeface="Trebuchet MS"/>
                <a:cs typeface="Trebuchet MS"/>
                <a:sym typeface="Trebuchet MS"/>
              </a:rPr>
              <a:t> km)</a:t>
            </a:r>
            <a:endParaRPr sz="1400" dirty="0">
              <a:latin typeface="Trebuchet MS"/>
              <a:ea typeface="Trebuchet MS"/>
              <a:cs typeface="Trebuchet MS"/>
              <a:sym typeface="Trebuchet MS"/>
            </a:endParaRPr>
          </a:p>
        </p:txBody>
      </p:sp>
      <p:sp>
        <p:nvSpPr>
          <p:cNvPr id="766" name="Google Shape;766;p79"/>
          <p:cNvSpPr txBox="1"/>
          <p:nvPr/>
        </p:nvSpPr>
        <p:spPr>
          <a:xfrm>
            <a:off x="270174" y="6133448"/>
            <a:ext cx="8569025" cy="814500"/>
          </a:xfrm>
          <a:prstGeom prst="rect">
            <a:avLst/>
          </a:prstGeom>
          <a:noFill/>
          <a:ln>
            <a:noFill/>
          </a:ln>
        </p:spPr>
        <p:txBody>
          <a:bodyPr spcFirstLastPara="1" wrap="square" lIns="0" tIns="12700" rIns="0" bIns="0" anchor="t" anchorCtr="0">
            <a:noAutofit/>
          </a:bodyPr>
          <a:lstStyle/>
          <a:p>
            <a:pPr marL="12700">
              <a:spcBef>
                <a:spcPts val="1090"/>
              </a:spcBef>
              <a:spcAft>
                <a:spcPts val="0"/>
              </a:spcAft>
            </a:pPr>
            <a:r>
              <a:rPr lang="en-US" sz="1400" dirty="0">
                <a:latin typeface="Trebuchet MS"/>
                <a:ea typeface="Trebuchet MS"/>
                <a:cs typeface="Trebuchet MS"/>
                <a:sym typeface="Trebuchet MS"/>
              </a:rPr>
              <a:t>Data from G. Witt. Journal of Statistics Education, Volume 21, Number 1 (2013) </a:t>
            </a:r>
            <a:r>
              <a:rPr lang="en-US" sz="1400" dirty="0">
                <a:solidFill>
                  <a:schemeClr val="dk1"/>
                </a:solidFill>
                <a:latin typeface="Trebuchet MS"/>
                <a:ea typeface="Trebuchet MS"/>
                <a:cs typeface="Trebuchet MS"/>
                <a:sym typeface="Trebuchet MS"/>
              </a:rPr>
              <a:t>Slide Credit: Eric Eaton</a:t>
            </a:r>
            <a:endParaRPr lang="en-US" sz="1400" dirty="0">
              <a:latin typeface="Trebuchet MS"/>
              <a:ea typeface="Trebuchet MS"/>
              <a:cs typeface="Trebuchet MS"/>
              <a:sym typeface="Trebuchet MS"/>
            </a:endParaRPr>
          </a:p>
          <a:p>
            <a:pPr marL="12700" marR="0" lvl="0" indent="0" algn="l" rtl="0">
              <a:lnSpc>
                <a:spcPct val="100000"/>
              </a:lnSpc>
              <a:spcBef>
                <a:spcPts val="1090"/>
              </a:spcBef>
              <a:spcAft>
                <a:spcPts val="0"/>
              </a:spcAft>
              <a:buNone/>
            </a:pPr>
            <a:endParaRPr sz="1400" dirty="0">
              <a:latin typeface="Trebuchet MS"/>
              <a:ea typeface="Trebuchet MS"/>
              <a:cs typeface="Trebuchet MS"/>
              <a:sym typeface="Trebuchet MS"/>
            </a:endParaRPr>
          </a:p>
        </p:txBody>
      </p:sp>
      <p:sp>
        <p:nvSpPr>
          <p:cNvPr id="767" name="Google Shape;767;p79"/>
          <p:cNvSpPr/>
          <p:nvPr/>
        </p:nvSpPr>
        <p:spPr>
          <a:xfrm>
            <a:off x="2870200" y="3136900"/>
            <a:ext cx="4254600" cy="11049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68" name="Google Shape;768;p79"/>
          <p:cNvSpPr/>
          <p:nvPr/>
        </p:nvSpPr>
        <p:spPr>
          <a:xfrm>
            <a:off x="2933700" y="3187700"/>
            <a:ext cx="4114800" cy="952500"/>
          </a:xfrm>
          <a:custGeom>
            <a:avLst/>
            <a:gdLst/>
            <a:ahLst/>
            <a:cxnLst/>
            <a:rect l="l" t="t" r="r" b="b"/>
            <a:pathLst>
              <a:path w="4114800" h="952500" extrusionOk="0">
                <a:moveTo>
                  <a:pt x="0" y="0"/>
                </a:moveTo>
                <a:lnTo>
                  <a:pt x="4114802" y="952500"/>
                </a:lnTo>
              </a:path>
            </a:pathLst>
          </a:custGeom>
          <a:noFill/>
          <a:ln w="25400" cap="flat" cmpd="sng">
            <a:solidFill>
              <a:srgbClr val="FF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69" name="Google Shape;769;p79"/>
          <p:cNvSpPr/>
          <p:nvPr/>
        </p:nvSpPr>
        <p:spPr>
          <a:xfrm>
            <a:off x="2908300" y="3289300"/>
            <a:ext cx="4241700" cy="12573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70" name="Google Shape;770;p79"/>
          <p:cNvSpPr/>
          <p:nvPr/>
        </p:nvSpPr>
        <p:spPr>
          <a:xfrm>
            <a:off x="2971800" y="3340100"/>
            <a:ext cx="4114800" cy="1117600"/>
          </a:xfrm>
          <a:custGeom>
            <a:avLst/>
            <a:gdLst/>
            <a:ahLst/>
            <a:cxnLst/>
            <a:rect l="l" t="t" r="r" b="b"/>
            <a:pathLst>
              <a:path w="4114800" h="1117600" extrusionOk="0">
                <a:moveTo>
                  <a:pt x="0" y="0"/>
                </a:moveTo>
                <a:lnTo>
                  <a:pt x="52492" y="566"/>
                </a:lnTo>
                <a:lnTo>
                  <a:pt x="104977" y="1144"/>
                </a:lnTo>
                <a:lnTo>
                  <a:pt x="157449" y="1745"/>
                </a:lnTo>
                <a:lnTo>
                  <a:pt x="209902" y="2382"/>
                </a:lnTo>
                <a:lnTo>
                  <a:pt x="262327" y="3065"/>
                </a:lnTo>
                <a:lnTo>
                  <a:pt x="314719" y="3807"/>
                </a:lnTo>
                <a:lnTo>
                  <a:pt x="367071" y="4620"/>
                </a:lnTo>
                <a:lnTo>
                  <a:pt x="419376" y="5514"/>
                </a:lnTo>
                <a:lnTo>
                  <a:pt x="471627" y="6502"/>
                </a:lnTo>
                <a:lnTo>
                  <a:pt x="523818" y="7595"/>
                </a:lnTo>
                <a:lnTo>
                  <a:pt x="575942" y="8805"/>
                </a:lnTo>
                <a:lnTo>
                  <a:pt x="627993" y="10144"/>
                </a:lnTo>
                <a:lnTo>
                  <a:pt x="679964" y="11624"/>
                </a:lnTo>
                <a:lnTo>
                  <a:pt x="731847" y="13255"/>
                </a:lnTo>
                <a:lnTo>
                  <a:pt x="783637" y="15051"/>
                </a:lnTo>
                <a:lnTo>
                  <a:pt x="835326" y="17022"/>
                </a:lnTo>
                <a:lnTo>
                  <a:pt x="886909" y="19181"/>
                </a:lnTo>
                <a:lnTo>
                  <a:pt x="938378" y="21538"/>
                </a:lnTo>
                <a:lnTo>
                  <a:pt x="989726" y="24107"/>
                </a:lnTo>
                <a:lnTo>
                  <a:pt x="1040947" y="26897"/>
                </a:lnTo>
                <a:lnTo>
                  <a:pt x="1092035" y="29922"/>
                </a:lnTo>
                <a:lnTo>
                  <a:pt x="1142981" y="33193"/>
                </a:lnTo>
                <a:lnTo>
                  <a:pt x="1193781" y="36721"/>
                </a:lnTo>
                <a:lnTo>
                  <a:pt x="1244427" y="40519"/>
                </a:lnTo>
                <a:lnTo>
                  <a:pt x="1294912" y="44597"/>
                </a:lnTo>
                <a:lnTo>
                  <a:pt x="1345231" y="48968"/>
                </a:lnTo>
                <a:lnTo>
                  <a:pt x="1395375" y="53644"/>
                </a:lnTo>
                <a:lnTo>
                  <a:pt x="1445338" y="58636"/>
                </a:lnTo>
                <a:lnTo>
                  <a:pt x="1495114" y="63955"/>
                </a:lnTo>
                <a:lnTo>
                  <a:pt x="1544697" y="69614"/>
                </a:lnTo>
                <a:lnTo>
                  <a:pt x="1594078" y="75624"/>
                </a:lnTo>
                <a:lnTo>
                  <a:pt x="1643252" y="81997"/>
                </a:lnTo>
                <a:lnTo>
                  <a:pt x="1692212" y="88745"/>
                </a:lnTo>
                <a:lnTo>
                  <a:pt x="1740952" y="95879"/>
                </a:lnTo>
                <a:lnTo>
                  <a:pt x="1789464" y="103411"/>
                </a:lnTo>
                <a:lnTo>
                  <a:pt x="1837741" y="111353"/>
                </a:lnTo>
                <a:lnTo>
                  <a:pt x="1885778" y="119716"/>
                </a:lnTo>
                <a:lnTo>
                  <a:pt x="1933568" y="128513"/>
                </a:lnTo>
                <a:lnTo>
                  <a:pt x="1981103" y="137754"/>
                </a:lnTo>
                <a:lnTo>
                  <a:pt x="2028377" y="147452"/>
                </a:lnTo>
                <a:lnTo>
                  <a:pt x="2075384" y="157618"/>
                </a:lnTo>
                <a:lnTo>
                  <a:pt x="2122116" y="168264"/>
                </a:lnTo>
                <a:lnTo>
                  <a:pt x="2168568" y="179402"/>
                </a:lnTo>
                <a:lnTo>
                  <a:pt x="2214731" y="191043"/>
                </a:lnTo>
                <a:lnTo>
                  <a:pt x="2260601" y="203200"/>
                </a:lnTo>
                <a:lnTo>
                  <a:pt x="2839642" y="424656"/>
                </a:lnTo>
                <a:lnTo>
                  <a:pt x="3444876" y="730250"/>
                </a:lnTo>
                <a:lnTo>
                  <a:pt x="3921524" y="1000919"/>
                </a:lnTo>
                <a:lnTo>
                  <a:pt x="4114802" y="1117600"/>
                </a:lnTo>
              </a:path>
            </a:pathLst>
          </a:custGeom>
          <a:noFill/>
          <a:ln w="25400" cap="flat" cmpd="sng">
            <a:solidFill>
              <a:srgbClr val="008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2" name="Google Shape;763;p79"/>
          <p:cNvSpPr txBox="1"/>
          <p:nvPr/>
        </p:nvSpPr>
        <p:spPr>
          <a:xfrm>
            <a:off x="5241270" y="5697643"/>
            <a:ext cx="6018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dirty="0">
                <a:latin typeface="Trebuchet MS"/>
                <a:ea typeface="Trebuchet MS"/>
                <a:cs typeface="Trebuchet MS"/>
                <a:sym typeface="Trebuchet MS"/>
              </a:rPr>
              <a:t>2000</a:t>
            </a:r>
            <a:endParaRPr sz="1400" dirty="0">
              <a:latin typeface="Trebuchet MS"/>
              <a:ea typeface="Trebuchet MS"/>
              <a:cs typeface="Trebuchet MS"/>
              <a:sym typeface="Trebuchet MS"/>
            </a:endParaRPr>
          </a:p>
        </p:txBody>
      </p:sp>
      <p:sp>
        <p:nvSpPr>
          <p:cNvPr id="2" name="Rectangle 1"/>
          <p:cNvSpPr/>
          <p:nvPr/>
        </p:nvSpPr>
        <p:spPr>
          <a:xfrm>
            <a:off x="4539958" y="5984073"/>
            <a:ext cx="667042" cy="338554"/>
          </a:xfrm>
          <a:prstGeom prst="rect">
            <a:avLst/>
          </a:prstGeom>
        </p:spPr>
        <p:txBody>
          <a:bodyPr wrap="none">
            <a:spAutoFit/>
          </a:bodyPr>
          <a:lstStyle/>
          <a:p>
            <a:r>
              <a:rPr lang="en-US" b="1" dirty="0">
                <a:latin typeface="Trebuchet MS"/>
                <a:ea typeface="Trebuchet MS"/>
                <a:cs typeface="Trebuchet MS"/>
                <a:sym typeface="Trebuchet MS"/>
              </a:rPr>
              <a:t> Year</a:t>
            </a:r>
            <a:endParaRPr lang="en-US" dirty="0"/>
          </a:p>
        </p:txBody>
      </p:sp>
    </p:spTree>
    <p:extLst>
      <p:ext uri="{BB962C8B-B14F-4D97-AF65-F5344CB8AC3E}">
        <p14:creationId xmlns:p14="http://schemas.microsoft.com/office/powerpoint/2010/main" val="40533506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55"/>
          <p:cNvSpPr txBox="1">
            <a:spLocks noGrp="1"/>
          </p:cNvSpPr>
          <p:nvPr>
            <p:ph type="title"/>
          </p:nvPr>
        </p:nvSpPr>
        <p:spPr>
          <a:xfrm>
            <a:off x="1409400" y="1303987"/>
            <a:ext cx="4883700" cy="5130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US" sz="3200" b="1" dirty="0">
                <a:solidFill>
                  <a:srgbClr val="C0504D"/>
                </a:solidFill>
                <a:latin typeface="Trebuchet MS"/>
                <a:ea typeface="Trebuchet MS"/>
                <a:cs typeface="Trebuchet MS"/>
                <a:sym typeface="Trebuchet MS"/>
              </a:rPr>
              <a:t>Traditional Programming</a:t>
            </a:r>
            <a:endParaRPr sz="3200" dirty="0">
              <a:latin typeface="Trebuchet MS"/>
              <a:ea typeface="Trebuchet MS"/>
              <a:cs typeface="Trebuchet MS"/>
              <a:sym typeface="Trebuchet MS"/>
            </a:endParaRPr>
          </a:p>
        </p:txBody>
      </p:sp>
      <p:sp>
        <p:nvSpPr>
          <p:cNvPr id="341" name="Google Shape;341;p55"/>
          <p:cNvSpPr txBox="1"/>
          <p:nvPr/>
        </p:nvSpPr>
        <p:spPr>
          <a:xfrm>
            <a:off x="863385" y="3890848"/>
            <a:ext cx="3992400" cy="5130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3200" b="1" dirty="0">
                <a:solidFill>
                  <a:srgbClr val="C0504D"/>
                </a:solidFill>
                <a:latin typeface="Trebuchet MS"/>
                <a:ea typeface="Trebuchet MS"/>
                <a:cs typeface="Trebuchet MS"/>
                <a:sym typeface="Trebuchet MS"/>
              </a:rPr>
              <a:t>Machine Learning</a:t>
            </a:r>
            <a:endParaRPr sz="3200" dirty="0">
              <a:latin typeface="Trebuchet MS"/>
              <a:ea typeface="Trebuchet MS"/>
              <a:cs typeface="Trebuchet MS"/>
              <a:sym typeface="Trebuchet MS"/>
            </a:endParaRPr>
          </a:p>
        </p:txBody>
      </p:sp>
      <p:grpSp>
        <p:nvGrpSpPr>
          <p:cNvPr id="3" name="Group 2"/>
          <p:cNvGrpSpPr/>
          <p:nvPr/>
        </p:nvGrpSpPr>
        <p:grpSpPr>
          <a:xfrm>
            <a:off x="533400" y="2211757"/>
            <a:ext cx="7532477" cy="1524000"/>
            <a:chOff x="838200" y="1758300"/>
            <a:chExt cx="7532477" cy="1524000"/>
          </a:xfrm>
        </p:grpSpPr>
        <p:sp>
          <p:nvSpPr>
            <p:cNvPr id="342" name="Google Shape;342;p55"/>
            <p:cNvSpPr txBox="1"/>
            <p:nvPr/>
          </p:nvSpPr>
          <p:spPr>
            <a:xfrm>
              <a:off x="3433425" y="1758300"/>
              <a:ext cx="2667000" cy="1524000"/>
            </a:xfrm>
            <a:prstGeom prst="rect">
              <a:avLst/>
            </a:prstGeom>
            <a:solidFill>
              <a:srgbClr val="4F81BD"/>
            </a:solidFill>
            <a:ln w="25400" cap="flat" cmpd="sng">
              <a:solidFill>
                <a:srgbClr val="000000"/>
              </a:solidFill>
              <a:prstDash val="solid"/>
              <a:round/>
              <a:headEnd type="none" w="sm" len="sm"/>
              <a:tailEnd type="none" w="sm" len="sm"/>
            </a:ln>
          </p:spPr>
          <p:txBody>
            <a:bodyPr spcFirstLastPara="1" wrap="square" lIns="0" tIns="3175" rIns="0" bIns="0" anchor="t" anchorCtr="0">
              <a:noAutofit/>
            </a:bodyPr>
            <a:lstStyle/>
            <a:p>
              <a:pPr marL="0" marR="0" lvl="0" indent="0" algn="l" rtl="0">
                <a:lnSpc>
                  <a:spcPct val="100000"/>
                </a:lnSpc>
                <a:spcBef>
                  <a:spcPts val="0"/>
                </a:spcBef>
                <a:spcAft>
                  <a:spcPts val="0"/>
                </a:spcAft>
                <a:buNone/>
              </a:pPr>
              <a:endParaRPr sz="3350" dirty="0">
                <a:latin typeface="Times New Roman"/>
                <a:ea typeface="Times New Roman"/>
                <a:cs typeface="Times New Roman"/>
                <a:sym typeface="Times New Roman"/>
              </a:endParaRPr>
            </a:p>
            <a:p>
              <a:pPr marL="502284" marR="0" lvl="0" indent="0" algn="l" rtl="0">
                <a:lnSpc>
                  <a:spcPct val="100000"/>
                </a:lnSpc>
                <a:spcBef>
                  <a:spcPts val="0"/>
                </a:spcBef>
                <a:spcAft>
                  <a:spcPts val="0"/>
                </a:spcAft>
                <a:buNone/>
              </a:pPr>
              <a:r>
                <a:rPr lang="en-US" sz="3200" dirty="0">
                  <a:latin typeface="Trebuchet MS"/>
                  <a:ea typeface="Trebuchet MS"/>
                  <a:cs typeface="Trebuchet MS"/>
                  <a:sym typeface="Trebuchet MS"/>
                </a:rPr>
                <a:t>Computer</a:t>
              </a:r>
              <a:endParaRPr sz="3200" dirty="0">
                <a:latin typeface="Trebuchet MS"/>
                <a:ea typeface="Trebuchet MS"/>
                <a:cs typeface="Trebuchet MS"/>
                <a:sym typeface="Trebuchet MS"/>
              </a:endParaRPr>
            </a:p>
          </p:txBody>
        </p:sp>
        <p:sp>
          <p:nvSpPr>
            <p:cNvPr id="343" name="Google Shape;343;p55"/>
            <p:cNvSpPr/>
            <p:nvPr/>
          </p:nvSpPr>
          <p:spPr>
            <a:xfrm>
              <a:off x="2519025" y="2152000"/>
              <a:ext cx="914400" cy="127000"/>
            </a:xfrm>
            <a:custGeom>
              <a:avLst/>
              <a:gdLst/>
              <a:ahLst/>
              <a:cxnLst/>
              <a:rect l="l" t="t" r="r" b="b"/>
              <a:pathLst>
                <a:path w="914400" h="127000" extrusionOk="0">
                  <a:moveTo>
                    <a:pt x="787400" y="0"/>
                  </a:moveTo>
                  <a:lnTo>
                    <a:pt x="787400" y="50800"/>
                  </a:lnTo>
                  <a:lnTo>
                    <a:pt x="0" y="50800"/>
                  </a:lnTo>
                  <a:lnTo>
                    <a:pt x="0" y="76200"/>
                  </a:lnTo>
                  <a:lnTo>
                    <a:pt x="787400" y="76200"/>
                  </a:lnTo>
                  <a:lnTo>
                    <a:pt x="787400" y="127000"/>
                  </a:lnTo>
                  <a:lnTo>
                    <a:pt x="914400" y="63500"/>
                  </a:lnTo>
                  <a:lnTo>
                    <a:pt x="78740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44" name="Google Shape;344;p55"/>
            <p:cNvSpPr/>
            <p:nvPr/>
          </p:nvSpPr>
          <p:spPr>
            <a:xfrm>
              <a:off x="2519025" y="2837800"/>
              <a:ext cx="914400" cy="127000"/>
            </a:xfrm>
            <a:custGeom>
              <a:avLst/>
              <a:gdLst/>
              <a:ahLst/>
              <a:cxnLst/>
              <a:rect l="l" t="t" r="r" b="b"/>
              <a:pathLst>
                <a:path w="914400" h="127000" extrusionOk="0">
                  <a:moveTo>
                    <a:pt x="787400" y="0"/>
                  </a:moveTo>
                  <a:lnTo>
                    <a:pt x="787400" y="50800"/>
                  </a:lnTo>
                  <a:lnTo>
                    <a:pt x="0" y="50800"/>
                  </a:lnTo>
                  <a:lnTo>
                    <a:pt x="0" y="76200"/>
                  </a:lnTo>
                  <a:lnTo>
                    <a:pt x="787400" y="76200"/>
                  </a:lnTo>
                  <a:lnTo>
                    <a:pt x="787400" y="127000"/>
                  </a:lnTo>
                  <a:lnTo>
                    <a:pt x="914400" y="63500"/>
                  </a:lnTo>
                  <a:lnTo>
                    <a:pt x="78740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45" name="Google Shape;345;p55"/>
            <p:cNvSpPr/>
            <p:nvPr/>
          </p:nvSpPr>
          <p:spPr>
            <a:xfrm>
              <a:off x="6100425" y="2380600"/>
              <a:ext cx="762000" cy="127000"/>
            </a:xfrm>
            <a:custGeom>
              <a:avLst/>
              <a:gdLst/>
              <a:ahLst/>
              <a:cxnLst/>
              <a:rect l="l" t="t" r="r" b="b"/>
              <a:pathLst>
                <a:path w="762000" h="127000" extrusionOk="0">
                  <a:moveTo>
                    <a:pt x="635000" y="0"/>
                  </a:moveTo>
                  <a:lnTo>
                    <a:pt x="635000" y="50800"/>
                  </a:lnTo>
                  <a:lnTo>
                    <a:pt x="0" y="50800"/>
                  </a:lnTo>
                  <a:lnTo>
                    <a:pt x="0" y="76200"/>
                  </a:lnTo>
                  <a:lnTo>
                    <a:pt x="635000" y="76200"/>
                  </a:lnTo>
                  <a:lnTo>
                    <a:pt x="635000" y="127000"/>
                  </a:lnTo>
                  <a:lnTo>
                    <a:pt x="762000" y="63500"/>
                  </a:lnTo>
                  <a:lnTo>
                    <a:pt x="63500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46" name="Google Shape;346;p55"/>
            <p:cNvSpPr txBox="1"/>
            <p:nvPr/>
          </p:nvSpPr>
          <p:spPr>
            <a:xfrm>
              <a:off x="838200" y="1904350"/>
              <a:ext cx="1752000" cy="1365300"/>
            </a:xfrm>
            <a:prstGeom prst="rect">
              <a:avLst/>
            </a:prstGeom>
            <a:noFill/>
            <a:ln>
              <a:noFill/>
            </a:ln>
          </p:spPr>
          <p:txBody>
            <a:bodyPr spcFirstLastPara="1" wrap="square" lIns="0" tIns="12050" rIns="0" bIns="0" anchor="t" anchorCtr="0">
              <a:noAutofit/>
            </a:bodyPr>
            <a:lstStyle/>
            <a:p>
              <a:pPr marL="12700" marR="5080" lvl="0" indent="669925" algn="l" rtl="0">
                <a:lnSpc>
                  <a:spcPct val="137400"/>
                </a:lnSpc>
                <a:spcBef>
                  <a:spcPts val="0"/>
                </a:spcBef>
                <a:spcAft>
                  <a:spcPts val="0"/>
                </a:spcAft>
                <a:buNone/>
              </a:pPr>
              <a:r>
                <a:rPr lang="en-US" sz="3200" dirty="0">
                  <a:latin typeface="Trebuchet MS"/>
                  <a:ea typeface="Trebuchet MS"/>
                  <a:cs typeface="Trebuchet MS"/>
                  <a:sym typeface="Trebuchet MS"/>
                </a:rPr>
                <a:t>Data  Program</a:t>
              </a:r>
              <a:endParaRPr sz="3200" dirty="0">
                <a:latin typeface="Trebuchet MS"/>
                <a:ea typeface="Trebuchet MS"/>
                <a:cs typeface="Trebuchet MS"/>
                <a:sym typeface="Trebuchet MS"/>
              </a:endParaRPr>
            </a:p>
          </p:txBody>
        </p:sp>
        <p:sp>
          <p:nvSpPr>
            <p:cNvPr id="347" name="Google Shape;347;p55"/>
            <p:cNvSpPr txBox="1"/>
            <p:nvPr/>
          </p:nvSpPr>
          <p:spPr>
            <a:xfrm>
              <a:off x="6941177" y="2146925"/>
              <a:ext cx="1429500" cy="5130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3200">
                  <a:latin typeface="Trebuchet MS"/>
                  <a:ea typeface="Trebuchet MS"/>
                  <a:cs typeface="Trebuchet MS"/>
                  <a:sym typeface="Trebuchet MS"/>
                </a:rPr>
                <a:t>Output</a:t>
              </a:r>
              <a:endParaRPr sz="3200">
                <a:latin typeface="Trebuchet MS"/>
                <a:ea typeface="Trebuchet MS"/>
                <a:cs typeface="Trebuchet MS"/>
                <a:sym typeface="Trebuchet MS"/>
              </a:endParaRPr>
            </a:p>
          </p:txBody>
        </p:sp>
      </p:grpSp>
      <p:grpSp>
        <p:nvGrpSpPr>
          <p:cNvPr id="4" name="Group 3"/>
          <p:cNvGrpSpPr/>
          <p:nvPr/>
        </p:nvGrpSpPr>
        <p:grpSpPr>
          <a:xfrm>
            <a:off x="863385" y="4595567"/>
            <a:ext cx="7460998" cy="1663750"/>
            <a:chOff x="1145554" y="4419600"/>
            <a:chExt cx="7460998" cy="1663750"/>
          </a:xfrm>
        </p:grpSpPr>
        <p:sp>
          <p:nvSpPr>
            <p:cNvPr id="348" name="Google Shape;348;p55"/>
            <p:cNvSpPr txBox="1"/>
            <p:nvPr/>
          </p:nvSpPr>
          <p:spPr>
            <a:xfrm>
              <a:off x="3429000" y="4419600"/>
              <a:ext cx="2667000" cy="1524000"/>
            </a:xfrm>
            <a:prstGeom prst="rect">
              <a:avLst/>
            </a:prstGeom>
            <a:solidFill>
              <a:srgbClr val="4F81BD"/>
            </a:solidFill>
            <a:ln w="25400" cap="flat" cmpd="sng">
              <a:solidFill>
                <a:srgbClr val="000000"/>
              </a:solidFill>
              <a:prstDash val="solid"/>
              <a:round/>
              <a:headEnd type="none" w="sm" len="sm"/>
              <a:tailEnd type="none" w="sm" len="sm"/>
            </a:ln>
          </p:spPr>
          <p:txBody>
            <a:bodyPr spcFirstLastPara="1" wrap="square" lIns="0" tIns="3175" rIns="0" bIns="0" anchor="t" anchorCtr="0">
              <a:noAutofit/>
            </a:bodyPr>
            <a:lstStyle/>
            <a:p>
              <a:pPr marL="0" marR="0" lvl="0" indent="0" algn="l" rtl="0">
                <a:lnSpc>
                  <a:spcPct val="100000"/>
                </a:lnSpc>
                <a:spcBef>
                  <a:spcPts val="0"/>
                </a:spcBef>
                <a:spcAft>
                  <a:spcPts val="0"/>
                </a:spcAft>
                <a:buNone/>
              </a:pPr>
              <a:endParaRPr sz="3350">
                <a:latin typeface="Times New Roman"/>
                <a:ea typeface="Times New Roman"/>
                <a:cs typeface="Times New Roman"/>
                <a:sym typeface="Times New Roman"/>
              </a:endParaRPr>
            </a:p>
            <a:p>
              <a:pPr marL="502284" marR="0" lvl="0" indent="0" algn="l" rtl="0">
                <a:lnSpc>
                  <a:spcPct val="100000"/>
                </a:lnSpc>
                <a:spcBef>
                  <a:spcPts val="0"/>
                </a:spcBef>
                <a:spcAft>
                  <a:spcPts val="0"/>
                </a:spcAft>
                <a:buNone/>
              </a:pPr>
              <a:r>
                <a:rPr lang="en-US" sz="3200">
                  <a:latin typeface="Trebuchet MS"/>
                  <a:ea typeface="Trebuchet MS"/>
                  <a:cs typeface="Trebuchet MS"/>
                  <a:sym typeface="Trebuchet MS"/>
                </a:rPr>
                <a:t>Computer</a:t>
              </a:r>
              <a:endParaRPr sz="3200">
                <a:latin typeface="Trebuchet MS"/>
                <a:ea typeface="Trebuchet MS"/>
                <a:cs typeface="Trebuchet MS"/>
                <a:sym typeface="Trebuchet MS"/>
              </a:endParaRPr>
            </a:p>
          </p:txBody>
        </p:sp>
        <p:sp>
          <p:nvSpPr>
            <p:cNvPr id="349" name="Google Shape;349;p55"/>
            <p:cNvSpPr/>
            <p:nvPr/>
          </p:nvSpPr>
          <p:spPr>
            <a:xfrm>
              <a:off x="2514600" y="4813300"/>
              <a:ext cx="914400" cy="127000"/>
            </a:xfrm>
            <a:custGeom>
              <a:avLst/>
              <a:gdLst/>
              <a:ahLst/>
              <a:cxnLst/>
              <a:rect l="l" t="t" r="r" b="b"/>
              <a:pathLst>
                <a:path w="914400" h="127000" extrusionOk="0">
                  <a:moveTo>
                    <a:pt x="787400" y="0"/>
                  </a:moveTo>
                  <a:lnTo>
                    <a:pt x="787400" y="50800"/>
                  </a:lnTo>
                  <a:lnTo>
                    <a:pt x="0" y="50800"/>
                  </a:lnTo>
                  <a:lnTo>
                    <a:pt x="0" y="76200"/>
                  </a:lnTo>
                  <a:lnTo>
                    <a:pt x="787400" y="76200"/>
                  </a:lnTo>
                  <a:lnTo>
                    <a:pt x="787400" y="127000"/>
                  </a:lnTo>
                  <a:lnTo>
                    <a:pt x="914400" y="63500"/>
                  </a:lnTo>
                  <a:lnTo>
                    <a:pt x="78740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50" name="Google Shape;350;p55"/>
            <p:cNvSpPr/>
            <p:nvPr/>
          </p:nvSpPr>
          <p:spPr>
            <a:xfrm>
              <a:off x="2514600" y="5499100"/>
              <a:ext cx="914400" cy="127000"/>
            </a:xfrm>
            <a:custGeom>
              <a:avLst/>
              <a:gdLst/>
              <a:ahLst/>
              <a:cxnLst/>
              <a:rect l="l" t="t" r="r" b="b"/>
              <a:pathLst>
                <a:path w="914400" h="127000" extrusionOk="0">
                  <a:moveTo>
                    <a:pt x="787400" y="0"/>
                  </a:moveTo>
                  <a:lnTo>
                    <a:pt x="787400" y="50800"/>
                  </a:lnTo>
                  <a:lnTo>
                    <a:pt x="0" y="50800"/>
                  </a:lnTo>
                  <a:lnTo>
                    <a:pt x="0" y="76200"/>
                  </a:lnTo>
                  <a:lnTo>
                    <a:pt x="787400" y="76200"/>
                  </a:lnTo>
                  <a:lnTo>
                    <a:pt x="787400" y="127001"/>
                  </a:lnTo>
                  <a:lnTo>
                    <a:pt x="914400" y="63500"/>
                  </a:lnTo>
                  <a:lnTo>
                    <a:pt x="78740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51" name="Google Shape;351;p55"/>
            <p:cNvSpPr/>
            <p:nvPr/>
          </p:nvSpPr>
          <p:spPr>
            <a:xfrm>
              <a:off x="6096000" y="5041900"/>
              <a:ext cx="762000" cy="127000"/>
            </a:xfrm>
            <a:custGeom>
              <a:avLst/>
              <a:gdLst/>
              <a:ahLst/>
              <a:cxnLst/>
              <a:rect l="l" t="t" r="r" b="b"/>
              <a:pathLst>
                <a:path w="762000" h="127000" extrusionOk="0">
                  <a:moveTo>
                    <a:pt x="635000" y="0"/>
                  </a:moveTo>
                  <a:lnTo>
                    <a:pt x="635000" y="50800"/>
                  </a:lnTo>
                  <a:lnTo>
                    <a:pt x="0" y="50800"/>
                  </a:lnTo>
                  <a:lnTo>
                    <a:pt x="0" y="76200"/>
                  </a:lnTo>
                  <a:lnTo>
                    <a:pt x="635000" y="76200"/>
                  </a:lnTo>
                  <a:lnTo>
                    <a:pt x="635000" y="127000"/>
                  </a:lnTo>
                  <a:lnTo>
                    <a:pt x="762000" y="63500"/>
                  </a:lnTo>
                  <a:lnTo>
                    <a:pt x="63500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52" name="Google Shape;352;p55"/>
            <p:cNvSpPr txBox="1"/>
            <p:nvPr/>
          </p:nvSpPr>
          <p:spPr>
            <a:xfrm>
              <a:off x="1145554" y="4565650"/>
              <a:ext cx="1669800" cy="1517700"/>
            </a:xfrm>
            <a:prstGeom prst="rect">
              <a:avLst/>
            </a:prstGeom>
            <a:noFill/>
            <a:ln>
              <a:noFill/>
            </a:ln>
          </p:spPr>
          <p:txBody>
            <a:bodyPr spcFirstLastPara="1" wrap="square" lIns="0" tIns="12700" rIns="0" bIns="0" anchor="t" anchorCtr="0">
              <a:noAutofit/>
            </a:bodyPr>
            <a:lstStyle/>
            <a:p>
              <a:pPr marL="12700" marR="5080" lvl="0" indent="365125" algn="l" rtl="0">
                <a:lnSpc>
                  <a:spcPct val="153000"/>
                </a:lnSpc>
                <a:spcBef>
                  <a:spcPts val="0"/>
                </a:spcBef>
                <a:spcAft>
                  <a:spcPts val="0"/>
                </a:spcAft>
                <a:buNone/>
              </a:pPr>
              <a:r>
                <a:rPr lang="en-US" sz="3200">
                  <a:latin typeface="Trebuchet MS"/>
                  <a:ea typeface="Trebuchet MS"/>
                  <a:cs typeface="Trebuchet MS"/>
                  <a:sym typeface="Trebuchet MS"/>
                </a:rPr>
                <a:t>Data  Output</a:t>
              </a:r>
              <a:endParaRPr sz="3200">
                <a:latin typeface="Trebuchet MS"/>
                <a:ea typeface="Trebuchet MS"/>
                <a:cs typeface="Trebuchet MS"/>
                <a:sym typeface="Trebuchet MS"/>
              </a:endParaRPr>
            </a:p>
          </p:txBody>
        </p:sp>
        <p:sp>
          <p:nvSpPr>
            <p:cNvPr id="353" name="Google Shape;353;p55"/>
            <p:cNvSpPr txBox="1"/>
            <p:nvPr/>
          </p:nvSpPr>
          <p:spPr>
            <a:xfrm>
              <a:off x="6936752" y="4808225"/>
              <a:ext cx="1669800" cy="5130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3200">
                  <a:latin typeface="Trebuchet MS"/>
                  <a:ea typeface="Trebuchet MS"/>
                  <a:cs typeface="Trebuchet MS"/>
                  <a:sym typeface="Trebuchet MS"/>
                </a:rPr>
                <a:t>Program</a:t>
              </a:r>
              <a:endParaRPr sz="3200">
                <a:latin typeface="Trebuchet MS"/>
                <a:ea typeface="Trebuchet MS"/>
                <a:cs typeface="Trebuchet MS"/>
                <a:sym typeface="Trebuchet MS"/>
              </a:endParaRPr>
            </a:p>
          </p:txBody>
        </p:sp>
      </p:grpSp>
      <p:sp>
        <p:nvSpPr>
          <p:cNvPr id="354" name="Google Shape;354;p55"/>
          <p:cNvSpPr txBox="1"/>
          <p:nvPr/>
        </p:nvSpPr>
        <p:spPr>
          <a:xfrm>
            <a:off x="78752" y="6569500"/>
            <a:ext cx="24360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dirty="0">
                <a:latin typeface="Trebuchet MS"/>
                <a:ea typeface="Trebuchet MS"/>
                <a:cs typeface="Trebuchet MS"/>
                <a:sym typeface="Trebuchet MS"/>
              </a:rPr>
              <a:t>Slide credit: Pedro </a:t>
            </a:r>
            <a:r>
              <a:rPr lang="en-US" sz="1400" dirty="0" err="1">
                <a:latin typeface="Trebuchet MS"/>
                <a:ea typeface="Trebuchet MS"/>
                <a:cs typeface="Trebuchet MS"/>
                <a:sym typeface="Trebuchet MS"/>
              </a:rPr>
              <a:t>Domingos</a:t>
            </a:r>
            <a:endParaRPr sz="1400" dirty="0">
              <a:latin typeface="Trebuchet MS"/>
              <a:ea typeface="Trebuchet MS"/>
              <a:cs typeface="Trebuchet MS"/>
              <a:sym typeface="Trebuchet MS"/>
            </a:endParaRPr>
          </a:p>
        </p:txBody>
      </p:sp>
      <p:sp>
        <p:nvSpPr>
          <p:cNvPr id="17" name="Rectangle 2"/>
          <p:cNvSpPr txBox="1">
            <a:spLocks noChangeArrowheads="1"/>
          </p:cNvSpPr>
          <p:nvPr/>
        </p:nvSpPr>
        <p:spPr>
          <a:xfrm>
            <a:off x="203160" y="87491"/>
            <a:ext cx="9144000" cy="762000"/>
          </a:xfrm>
          <a:prstGeom prst="rect">
            <a:avLst/>
          </a:prstGeom>
          <a:noFill/>
          <a:ln w="9525">
            <a:noFill/>
            <a:miter lim="800000"/>
            <a:headEnd/>
            <a:tailEnd/>
          </a:ln>
          <a:effectLst/>
        </p:spPr>
        <p:txBody>
          <a:bodyPr wrap="square" anchor="ctr">
            <a:spAutoFit/>
          </a:bodyPr>
          <a:lstStyle>
            <a:defPPr>
              <a:defRPr lang="en-US"/>
            </a:defPPr>
            <a:lvl1pPr defTabSz="914400" eaLnBrk="1" latinLnBrk="0" hangingPunct="1">
              <a:buNone/>
              <a:defRPr sz="4400" b="1">
                <a:latin typeface="+mj-lt"/>
              </a:defRPr>
            </a:lvl1pPr>
          </a:lstStyle>
          <a:p>
            <a:r>
              <a:rPr lang="en-US" dirty="0"/>
              <a:t>What is Machine Learning?</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45520" y="2069640"/>
              <a:ext cx="8022600" cy="4164480"/>
            </p14:xfrm>
          </p:contentPart>
        </mc:Choice>
        <mc:Fallback xmlns="">
          <p:pic>
            <p:nvPicPr>
              <p:cNvPr id="2" name="Ink 1"/>
              <p:cNvPicPr/>
              <p:nvPr/>
            </p:nvPicPr>
            <p:blipFill>
              <a:blip r:embed="rId4"/>
              <a:stretch>
                <a:fillRect/>
              </a:stretch>
            </p:blipFill>
            <p:spPr>
              <a:xfrm>
                <a:off x="235800" y="2059560"/>
                <a:ext cx="8041680" cy="4185360"/>
              </a:xfrm>
              <a:prstGeom prst="rect">
                <a:avLst/>
              </a:prstGeom>
            </p:spPr>
          </p:pic>
        </mc:Fallback>
      </mc:AlternateContent>
    </p:spTree>
    <p:extLst>
      <p:ext uri="{BB962C8B-B14F-4D97-AF65-F5344CB8AC3E}">
        <p14:creationId xmlns:p14="http://schemas.microsoft.com/office/powerpoint/2010/main" val="267857620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sp>
        <p:nvSpPr>
          <p:cNvPr id="1303" name="Google Shape;1303;p97"/>
          <p:cNvSpPr txBox="1">
            <a:spLocks noGrp="1"/>
          </p:cNvSpPr>
          <p:nvPr>
            <p:ph type="title"/>
          </p:nvPr>
        </p:nvSpPr>
        <p:spPr>
          <a:xfrm>
            <a:off x="457200" y="218293"/>
            <a:ext cx="5041900" cy="769401"/>
          </a:xfrm>
          <a:prstGeom prst="rect">
            <a:avLst/>
          </a:prstGeo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lang="en-US" sz="4400" b="1" dirty="0">
                <a:ea typeface="+mn-ea"/>
                <a:cs typeface="+mn-cs"/>
              </a:rPr>
              <a:t>Regression</a:t>
            </a:r>
          </a:p>
        </p:txBody>
      </p:sp>
      <p:sp>
        <p:nvSpPr>
          <p:cNvPr id="1304" name="Google Shape;1304;p97"/>
          <p:cNvSpPr txBox="1">
            <a:spLocks noGrp="1"/>
          </p:cNvSpPr>
          <p:nvPr>
            <p:ph type="body" idx="1"/>
          </p:nvPr>
        </p:nvSpPr>
        <p:spPr>
          <a:xfrm>
            <a:off x="304800" y="1600200"/>
            <a:ext cx="8610600" cy="4525963"/>
          </a:xfrm>
          <a:prstGeom prst="rect">
            <a:avLst/>
          </a:prstGeom>
          <a:noFill/>
          <a:ln>
            <a:noFill/>
          </a:ln>
        </p:spPr>
        <p:txBody>
          <a:bodyPr spcFirstLastPara="1" wrap="square" lIns="91425" tIns="45700" rIns="91425" bIns="45700" anchor="t" anchorCtr="0">
            <a:noAutofit/>
          </a:bodyPr>
          <a:lstStyle/>
          <a:p>
            <a:pPr marL="342900" lvl="0" indent="-342900" algn="ctr" rtl="0">
              <a:spcBef>
                <a:spcPts val="0"/>
              </a:spcBef>
              <a:spcAft>
                <a:spcPts val="0"/>
              </a:spcAft>
              <a:buClr>
                <a:srgbClr val="0000FF"/>
              </a:buClr>
              <a:buSzPts val="6000"/>
              <a:buFont typeface="Arial" panose="020B0604020202020204"/>
              <a:buNone/>
            </a:pPr>
            <a:r>
              <a:rPr lang="en-US" sz="6000" dirty="0">
                <a:solidFill>
                  <a:srgbClr val="0000FF"/>
                </a:solidFill>
              </a:rPr>
              <a:t>y = f(</a:t>
            </a:r>
            <a:r>
              <a:rPr lang="en-US" sz="6000" b="1" dirty="0">
                <a:solidFill>
                  <a:srgbClr val="0000FF"/>
                </a:solidFill>
              </a:rPr>
              <a:t>x</a:t>
            </a:r>
            <a:r>
              <a:rPr lang="en-US" sz="6000" dirty="0">
                <a:solidFill>
                  <a:srgbClr val="0000FF"/>
                </a:solidFill>
              </a:rPr>
              <a:t>)</a:t>
            </a:r>
          </a:p>
          <a:p>
            <a:pPr marL="342900" lvl="0" indent="-342900" algn="l" rtl="0">
              <a:spcBef>
                <a:spcPts val="640"/>
              </a:spcBef>
              <a:spcAft>
                <a:spcPts val="0"/>
              </a:spcAft>
              <a:buClr>
                <a:schemeClr val="dk1"/>
              </a:buClr>
              <a:buSzPts val="3200"/>
              <a:buFont typeface="Arial" panose="020B0604020202020204"/>
              <a:buNone/>
            </a:pPr>
            <a:endParaRPr lang="en-US" sz="6000" dirty="0">
              <a:solidFill>
                <a:srgbClr val="0000FF"/>
              </a:solidFill>
            </a:endParaRPr>
          </a:p>
          <a:p>
            <a:pPr marL="342900" lvl="0" indent="-342900" algn="l" rtl="0">
              <a:spcBef>
                <a:spcPts val="640"/>
              </a:spcBef>
              <a:spcAft>
                <a:spcPts val="0"/>
              </a:spcAft>
              <a:buClr>
                <a:schemeClr val="dk1"/>
              </a:buClr>
              <a:buSzPts val="3200"/>
              <a:buFont typeface="Arial" panose="020B0604020202020204"/>
              <a:buNone/>
            </a:pPr>
            <a:endParaRPr lang="en-US" sz="4000" dirty="0">
              <a:solidFill>
                <a:srgbClr val="0000FF"/>
              </a:solidFill>
            </a:endParaRPr>
          </a:p>
          <a:p>
            <a:pPr marL="342900" lvl="0" indent="-342900" algn="l" rtl="0">
              <a:spcBef>
                <a:spcPts val="480"/>
              </a:spcBef>
              <a:spcAft>
                <a:spcPts val="0"/>
              </a:spcAft>
              <a:buClr>
                <a:schemeClr val="dk1"/>
              </a:buClr>
              <a:buSzPts val="2400"/>
              <a:buFont typeface="Arial" panose="020B0604020202020204"/>
              <a:buChar char="•"/>
            </a:pPr>
            <a:r>
              <a:rPr lang="en-US" sz="2400" b="1" dirty="0"/>
              <a:t>Training: </a:t>
            </a:r>
            <a:r>
              <a:rPr lang="en-US" sz="2400" dirty="0"/>
              <a:t>given a </a:t>
            </a:r>
            <a:r>
              <a:rPr lang="en-US" sz="2400" i="1" dirty="0"/>
              <a:t>training set </a:t>
            </a:r>
            <a:r>
              <a:rPr lang="en-US" sz="2400" dirty="0"/>
              <a:t>of labeled examples</a:t>
            </a:r>
            <a:r>
              <a:rPr lang="en-US" sz="2400" i="1" dirty="0"/>
              <a:t> </a:t>
            </a:r>
            <a:r>
              <a:rPr lang="en-US" sz="2400" dirty="0">
                <a:solidFill>
                  <a:srgbClr val="0000FF"/>
                </a:solidFill>
              </a:rPr>
              <a:t>{(</a:t>
            </a:r>
            <a:r>
              <a:rPr lang="en-US" sz="2400" b="1" dirty="0">
                <a:solidFill>
                  <a:srgbClr val="0000FF"/>
                </a:solidFill>
              </a:rPr>
              <a:t>x</a:t>
            </a:r>
            <a:r>
              <a:rPr lang="en-US" sz="2400" baseline="-25000" dirty="0">
                <a:solidFill>
                  <a:srgbClr val="0000FF"/>
                </a:solidFill>
              </a:rPr>
              <a:t>1</a:t>
            </a:r>
            <a:r>
              <a:rPr lang="en-US" sz="2400" dirty="0">
                <a:solidFill>
                  <a:srgbClr val="0000FF"/>
                </a:solidFill>
              </a:rPr>
              <a:t>,y</a:t>
            </a:r>
            <a:r>
              <a:rPr lang="en-US" sz="2400" baseline="-25000" dirty="0">
                <a:solidFill>
                  <a:srgbClr val="0000FF"/>
                </a:solidFill>
              </a:rPr>
              <a:t>1</a:t>
            </a:r>
            <a:r>
              <a:rPr lang="en-US" sz="2400" dirty="0">
                <a:solidFill>
                  <a:srgbClr val="0000FF"/>
                </a:solidFill>
              </a:rPr>
              <a:t>), …, (</a:t>
            </a:r>
            <a:r>
              <a:rPr lang="en-US" sz="2400" b="1" dirty="0" err="1">
                <a:solidFill>
                  <a:srgbClr val="0000FF"/>
                </a:solidFill>
              </a:rPr>
              <a:t>x</a:t>
            </a:r>
            <a:r>
              <a:rPr lang="en-US" sz="2400" baseline="-25000" dirty="0" err="1">
                <a:solidFill>
                  <a:srgbClr val="0000FF"/>
                </a:solidFill>
              </a:rPr>
              <a:t>N</a:t>
            </a:r>
            <a:r>
              <a:rPr lang="en-US" sz="2400" dirty="0" err="1">
                <a:solidFill>
                  <a:srgbClr val="0000FF"/>
                </a:solidFill>
              </a:rPr>
              <a:t>,y</a:t>
            </a:r>
            <a:r>
              <a:rPr lang="en-US" sz="2400" baseline="-25000" dirty="0" err="1">
                <a:solidFill>
                  <a:srgbClr val="0000FF"/>
                </a:solidFill>
              </a:rPr>
              <a:t>N</a:t>
            </a:r>
            <a:r>
              <a:rPr lang="en-US" sz="2400" dirty="0">
                <a:solidFill>
                  <a:srgbClr val="0000FF"/>
                </a:solidFill>
              </a:rPr>
              <a:t>)}</a:t>
            </a:r>
            <a:r>
              <a:rPr lang="en-US" sz="2400" dirty="0"/>
              <a:t>, estimate the prediction function </a:t>
            </a:r>
            <a:r>
              <a:rPr lang="en-US" sz="2400" dirty="0">
                <a:solidFill>
                  <a:srgbClr val="0000FF"/>
                </a:solidFill>
              </a:rPr>
              <a:t>f </a:t>
            </a:r>
            <a:r>
              <a:rPr lang="en-US" sz="2400" dirty="0"/>
              <a:t>by minimizing the prediction error on the training set</a:t>
            </a:r>
          </a:p>
          <a:p>
            <a:pPr marL="342900" lvl="0" indent="-342900" algn="l" rtl="0">
              <a:spcBef>
                <a:spcPts val="480"/>
              </a:spcBef>
              <a:spcAft>
                <a:spcPts val="0"/>
              </a:spcAft>
              <a:buClr>
                <a:schemeClr val="dk1"/>
              </a:buClr>
              <a:buSzPts val="2400"/>
              <a:buFont typeface="Arial" panose="020B0604020202020204"/>
              <a:buChar char="•"/>
            </a:pPr>
            <a:r>
              <a:rPr lang="en-US" sz="2400" b="1" dirty="0"/>
              <a:t>Testing:</a:t>
            </a:r>
            <a:r>
              <a:rPr lang="en-US" sz="2400" dirty="0"/>
              <a:t> apply </a:t>
            </a:r>
            <a:r>
              <a:rPr lang="en-US" sz="2400" dirty="0">
                <a:solidFill>
                  <a:srgbClr val="0000FF"/>
                </a:solidFill>
              </a:rPr>
              <a:t>f</a:t>
            </a:r>
            <a:r>
              <a:rPr lang="en-US" sz="2400" dirty="0"/>
              <a:t> to a never before seen </a:t>
            </a:r>
            <a:r>
              <a:rPr lang="en-US" sz="2400" i="1" dirty="0"/>
              <a:t>test example</a:t>
            </a:r>
            <a:r>
              <a:rPr lang="en-US" sz="2400" dirty="0"/>
              <a:t> </a:t>
            </a:r>
            <a:r>
              <a:rPr lang="en-US" sz="2400" b="1" dirty="0">
                <a:solidFill>
                  <a:srgbClr val="0000FF"/>
                </a:solidFill>
              </a:rPr>
              <a:t>x</a:t>
            </a:r>
            <a:r>
              <a:rPr lang="en-US" sz="2400" dirty="0"/>
              <a:t> and output the predicted value </a:t>
            </a:r>
            <a:r>
              <a:rPr lang="en-US" sz="2400" dirty="0">
                <a:solidFill>
                  <a:srgbClr val="0000FF"/>
                </a:solidFill>
              </a:rPr>
              <a:t>y = f(</a:t>
            </a:r>
            <a:r>
              <a:rPr lang="en-US" sz="2400" b="1" dirty="0">
                <a:solidFill>
                  <a:srgbClr val="0000FF"/>
                </a:solidFill>
              </a:rPr>
              <a:t>x</a:t>
            </a:r>
            <a:r>
              <a:rPr lang="en-US" sz="2400" dirty="0">
                <a:solidFill>
                  <a:srgbClr val="0000FF"/>
                </a:solidFill>
              </a:rPr>
              <a:t>)</a:t>
            </a:r>
          </a:p>
        </p:txBody>
      </p:sp>
      <p:cxnSp>
        <p:nvCxnSpPr>
          <p:cNvPr id="1305" name="Google Shape;1305;p97"/>
          <p:cNvCxnSpPr/>
          <p:nvPr/>
        </p:nvCxnSpPr>
        <p:spPr>
          <a:xfrm rot="-5400000">
            <a:off x="3240088" y="2933700"/>
            <a:ext cx="684212" cy="1588"/>
          </a:xfrm>
          <a:prstGeom prst="straightConnector1">
            <a:avLst/>
          </a:prstGeom>
          <a:noFill/>
          <a:ln w="9525" cap="flat" cmpd="sng">
            <a:solidFill>
              <a:srgbClr val="FF0000"/>
            </a:solidFill>
            <a:prstDash val="solid"/>
            <a:round/>
            <a:headEnd type="none" w="sm" len="sm"/>
            <a:tailEnd type="stealth" w="med" len="med"/>
          </a:ln>
        </p:spPr>
      </p:cxnSp>
      <p:cxnSp>
        <p:nvCxnSpPr>
          <p:cNvPr id="1306" name="Google Shape;1306;p97"/>
          <p:cNvCxnSpPr/>
          <p:nvPr/>
        </p:nvCxnSpPr>
        <p:spPr>
          <a:xfrm rot="-5400000">
            <a:off x="4381501" y="2933700"/>
            <a:ext cx="685800" cy="3175"/>
          </a:xfrm>
          <a:prstGeom prst="straightConnector1">
            <a:avLst/>
          </a:prstGeom>
          <a:noFill/>
          <a:ln w="9525" cap="flat" cmpd="sng">
            <a:solidFill>
              <a:srgbClr val="FF0000"/>
            </a:solidFill>
            <a:prstDash val="solid"/>
            <a:round/>
            <a:headEnd type="none" w="sm" len="sm"/>
            <a:tailEnd type="stealth" w="med" len="med"/>
          </a:ln>
        </p:spPr>
      </p:cxnSp>
      <p:cxnSp>
        <p:nvCxnSpPr>
          <p:cNvPr id="1307" name="Google Shape;1307;p97"/>
          <p:cNvCxnSpPr/>
          <p:nvPr/>
        </p:nvCxnSpPr>
        <p:spPr>
          <a:xfrm rot="10800000">
            <a:off x="5334000" y="2590800"/>
            <a:ext cx="914400" cy="685800"/>
          </a:xfrm>
          <a:prstGeom prst="straightConnector1">
            <a:avLst/>
          </a:prstGeom>
          <a:noFill/>
          <a:ln w="9525" cap="flat" cmpd="sng">
            <a:solidFill>
              <a:srgbClr val="FF0000"/>
            </a:solidFill>
            <a:prstDash val="solid"/>
            <a:round/>
            <a:headEnd type="none" w="sm" len="sm"/>
            <a:tailEnd type="stealth" w="med" len="med"/>
          </a:ln>
        </p:spPr>
      </p:cxnSp>
      <p:sp>
        <p:nvSpPr>
          <p:cNvPr id="1308" name="Google Shape;1308;p97"/>
          <p:cNvSpPr txBox="1"/>
          <p:nvPr/>
        </p:nvSpPr>
        <p:spPr>
          <a:xfrm>
            <a:off x="3213100" y="3276600"/>
            <a:ext cx="825500" cy="369888"/>
          </a:xfrm>
          <a:prstGeom prst="rect">
            <a:avLst/>
          </a:prstGeom>
          <a:noFill/>
          <a:ln>
            <a:noFill/>
          </a:ln>
        </p:spPr>
        <p:txBody>
          <a:bodyPr spcFirstLastPara="1" wrap="square" lIns="91425" tIns="45700" rIns="91425" bIns="45700" anchor="t" anchorCtr="0">
            <a:noAutofit/>
          </a:bodyPr>
          <a:lstStyle/>
          <a:p>
            <a:pPr fontAlgn="auto">
              <a:spcBef>
                <a:spcPts val="0"/>
              </a:spcBef>
              <a:spcAft>
                <a:spcPts val="0"/>
              </a:spcAft>
              <a:buClr>
                <a:srgbClr val="000000"/>
              </a:buClr>
              <a:buSzPts val="1800"/>
              <a:buFont typeface="Arial" panose="020B0604020202020204"/>
              <a:buNone/>
            </a:pPr>
            <a:r>
              <a:rPr lang="en-US" sz="1800" kern="0" dirty="0">
                <a:solidFill>
                  <a:srgbClr val="000000"/>
                </a:solidFill>
                <a:latin typeface="Arial" panose="020B0604020202020204"/>
                <a:ea typeface="Arial" panose="020B0604020202020204"/>
                <a:cs typeface="Arial" panose="020B0604020202020204"/>
                <a:sym typeface="Arial" panose="020B0604020202020204"/>
              </a:rPr>
              <a:t>output</a:t>
            </a:r>
          </a:p>
        </p:txBody>
      </p:sp>
      <p:sp>
        <p:nvSpPr>
          <p:cNvPr id="1309" name="Google Shape;1309;p97"/>
          <p:cNvSpPr txBox="1"/>
          <p:nvPr/>
        </p:nvSpPr>
        <p:spPr>
          <a:xfrm>
            <a:off x="3822700" y="3276600"/>
            <a:ext cx="1892300" cy="646113"/>
          </a:xfrm>
          <a:prstGeom prst="rect">
            <a:avLst/>
          </a:prstGeom>
          <a:noFill/>
          <a:ln>
            <a:noFill/>
          </a:ln>
        </p:spPr>
        <p:txBody>
          <a:bodyPr spcFirstLastPara="1" wrap="square" lIns="91425" tIns="45700" rIns="91425" bIns="45700" anchor="t" anchorCtr="0">
            <a:noAutofit/>
          </a:bodyPr>
          <a:lstStyle/>
          <a:p>
            <a:pPr algn="ctr" fontAlgn="auto">
              <a:spcBef>
                <a:spcPts val="0"/>
              </a:spcBef>
              <a:spcAft>
                <a:spcPts val="0"/>
              </a:spcAft>
              <a:buClr>
                <a:srgbClr val="000000"/>
              </a:buClr>
              <a:buSzPts val="1800"/>
              <a:buFont typeface="Arial" panose="020B0604020202020204"/>
              <a:buNone/>
            </a:pPr>
            <a:r>
              <a:rPr lang="en-US" sz="1800" kern="0">
                <a:solidFill>
                  <a:srgbClr val="000000"/>
                </a:solidFill>
                <a:latin typeface="Arial" panose="020B0604020202020204"/>
                <a:ea typeface="Arial" panose="020B0604020202020204"/>
                <a:cs typeface="Arial" panose="020B0604020202020204"/>
                <a:sym typeface="Arial" panose="020B0604020202020204"/>
              </a:rPr>
              <a:t>prediction function</a:t>
            </a:r>
          </a:p>
        </p:txBody>
      </p:sp>
      <p:sp>
        <p:nvSpPr>
          <p:cNvPr id="1310" name="Google Shape;1310;p97"/>
          <p:cNvSpPr txBox="1"/>
          <p:nvPr/>
        </p:nvSpPr>
        <p:spPr>
          <a:xfrm>
            <a:off x="5499100" y="3276600"/>
            <a:ext cx="1511300" cy="369332"/>
          </a:xfrm>
          <a:prstGeom prst="rect">
            <a:avLst/>
          </a:prstGeom>
          <a:noFill/>
          <a:ln>
            <a:noFill/>
          </a:ln>
        </p:spPr>
        <p:txBody>
          <a:bodyPr spcFirstLastPara="1" wrap="square" lIns="91425" tIns="45700" rIns="91425" bIns="45700" anchor="t" anchorCtr="0">
            <a:noAutofit/>
          </a:bodyPr>
          <a:lstStyle/>
          <a:p>
            <a:pPr algn="ctr" fontAlgn="auto">
              <a:spcBef>
                <a:spcPts val="0"/>
              </a:spcBef>
              <a:spcAft>
                <a:spcPts val="0"/>
              </a:spcAft>
              <a:buClr>
                <a:srgbClr val="000000"/>
              </a:buClr>
              <a:buSzPts val="1800"/>
              <a:buFont typeface="Arial" panose="020B0604020202020204"/>
              <a:buNone/>
            </a:pPr>
            <a:r>
              <a:rPr lang="en-US" sz="1800" kern="0">
                <a:solidFill>
                  <a:srgbClr val="000000"/>
                </a:solidFill>
                <a:latin typeface="Arial" panose="020B0604020202020204"/>
                <a:ea typeface="Arial" panose="020B0604020202020204"/>
                <a:cs typeface="Arial" panose="020B0604020202020204"/>
                <a:sym typeface="Arial" panose="020B0604020202020204"/>
              </a:rPr>
              <a:t>features</a:t>
            </a:r>
          </a:p>
        </p:txBody>
      </p:sp>
      <p:sp>
        <p:nvSpPr>
          <p:cNvPr id="1311" name="Google Shape;1311;p97"/>
          <p:cNvSpPr txBox="1"/>
          <p:nvPr/>
        </p:nvSpPr>
        <p:spPr>
          <a:xfrm>
            <a:off x="18288" y="6581775"/>
            <a:ext cx="1812925" cy="276225"/>
          </a:xfrm>
          <a:prstGeom prst="rect">
            <a:avLst/>
          </a:prstGeom>
          <a:noFill/>
          <a:ln>
            <a:noFill/>
          </a:ln>
        </p:spPr>
        <p:txBody>
          <a:bodyPr spcFirstLastPara="1" wrap="square" lIns="91425" tIns="45700" rIns="91425" bIns="45700" anchor="t" anchorCtr="0">
            <a:noAutofit/>
          </a:bodyPr>
          <a:lstStyle/>
          <a:p>
            <a:pPr fontAlgn="auto">
              <a:spcBef>
                <a:spcPts val="0"/>
              </a:spcBef>
              <a:spcAft>
                <a:spcPts val="0"/>
              </a:spcAft>
              <a:buClr>
                <a:srgbClr val="000000"/>
              </a:buClr>
              <a:buFont typeface="Arial" panose="020B0604020202020204"/>
              <a:buNone/>
            </a:pPr>
            <a:r>
              <a:rPr lang="en-US" sz="1200" kern="0" dirty="0">
                <a:solidFill>
                  <a:srgbClr val="A5A5A5"/>
                </a:solidFill>
                <a:latin typeface="Arial" panose="020B0604020202020204"/>
                <a:ea typeface="Arial" panose="020B0604020202020204"/>
                <a:cs typeface="Arial" panose="020B0604020202020204"/>
                <a:sym typeface="Arial" panose="020B0604020202020204"/>
              </a:rPr>
              <a:t>Slide credit: L. </a:t>
            </a:r>
            <a:r>
              <a:rPr lang="en-US" sz="1200" kern="0" dirty="0" err="1">
                <a:solidFill>
                  <a:srgbClr val="A5A5A5"/>
                </a:solidFill>
                <a:latin typeface="Arial" panose="020B0604020202020204"/>
                <a:ea typeface="Arial" panose="020B0604020202020204"/>
                <a:cs typeface="Arial" panose="020B0604020202020204"/>
                <a:sym typeface="Arial" panose="020B0604020202020204"/>
              </a:rPr>
              <a:t>Lazebnik</a:t>
            </a:r>
            <a:endParaRPr sz="1200" kern="0" dirty="0">
              <a:solidFill>
                <a:srgbClr val="A5A5A5"/>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358250817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8" name="Picture 4"/>
          <p:cNvPicPr>
            <a:picLocks noChangeAspect="1" noChangeArrowheads="1"/>
          </p:cNvPicPr>
          <p:nvPr/>
        </p:nvPicPr>
        <p:blipFill>
          <a:blip r:embed="rId4" cstate="print"/>
          <a:srcRect/>
          <a:stretch>
            <a:fillRect/>
          </a:stretch>
        </p:blipFill>
        <p:spPr bwMode="auto">
          <a:xfrm>
            <a:off x="2484438" y="1412875"/>
            <a:ext cx="6124575" cy="4895850"/>
          </a:xfrm>
          <a:prstGeom prst="rect">
            <a:avLst/>
          </a:prstGeom>
          <a:noFill/>
          <a:ln w="9525">
            <a:noFill/>
            <a:miter lim="800000"/>
            <a:headEnd/>
            <a:tailEnd/>
          </a:ln>
          <a:effectLst/>
        </p:spPr>
      </p:pic>
      <p:sp>
        <p:nvSpPr>
          <p:cNvPr id="123906" name="Rectangle 2"/>
          <p:cNvSpPr>
            <a:spLocks noGrp="1" noChangeArrowheads="1"/>
          </p:cNvSpPr>
          <p:nvPr>
            <p:ph type="title" sz="quarter"/>
          </p:nvPr>
        </p:nvSpPr>
        <p:spPr>
          <a:xfrm>
            <a:off x="96838" y="337592"/>
            <a:ext cx="8229600" cy="769441"/>
          </a:xfrm>
          <a:noFill/>
          <a:ln w="9525">
            <a:noFill/>
            <a:miter lim="800000"/>
            <a:headEnd/>
            <a:tailEnd/>
          </a:ln>
          <a:effectLst/>
        </p:spPr>
        <p:txBody>
          <a:bodyPr wrap="square" anchor="ctr">
            <a:spAutoFit/>
          </a:bodyPr>
          <a:lstStyle/>
          <a:p>
            <a:pPr algn="l" fontAlgn="base">
              <a:spcAft>
                <a:spcPct val="0"/>
              </a:spcAft>
            </a:pPr>
            <a:r>
              <a:rPr lang="tr-TR" b="1" dirty="0">
                <a:ea typeface="+mn-ea"/>
                <a:cs typeface="+mn-cs"/>
              </a:rPr>
              <a:t>Regression</a:t>
            </a:r>
          </a:p>
        </p:txBody>
      </p:sp>
      <p:graphicFrame>
        <p:nvGraphicFramePr>
          <p:cNvPr id="123945" name="Object 41"/>
          <p:cNvGraphicFramePr>
            <a:graphicFrameLocks noGrp="1" noChangeAspect="1"/>
          </p:cNvGraphicFramePr>
          <p:nvPr>
            <p:ph sz="quarter" idx="1"/>
          </p:nvPr>
        </p:nvGraphicFramePr>
        <p:xfrm>
          <a:off x="4506913" y="2205038"/>
          <a:ext cx="1933575" cy="438150"/>
        </p:xfrm>
        <a:graphic>
          <a:graphicData uri="http://schemas.openxmlformats.org/presentationml/2006/ole">
            <mc:AlternateContent xmlns:mc="http://schemas.openxmlformats.org/markup-compatibility/2006">
              <mc:Choice xmlns:v="urn:schemas-microsoft-com:vml" Requires="v">
                <p:oleObj spid="_x0000_s9338" name="Equation" r:id="rId5" imgW="952200" imgH="215640" progId="Equation.3">
                  <p:embed/>
                </p:oleObj>
              </mc:Choice>
              <mc:Fallback>
                <p:oleObj name="Equation" r:id="rId5" imgW="95220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6913" y="2205038"/>
                        <a:ext cx="1933575" cy="438150"/>
                      </a:xfrm>
                      <a:prstGeom prst="rect">
                        <a:avLst/>
                      </a:prstGeom>
                      <a:solidFill>
                        <a:schemeClr val="bg1"/>
                      </a:solidFill>
                    </p:spPr>
                  </p:pic>
                </p:oleObj>
              </mc:Fallback>
            </mc:AlternateContent>
          </a:graphicData>
        </a:graphic>
      </p:graphicFrame>
      <p:graphicFrame>
        <p:nvGraphicFramePr>
          <p:cNvPr id="123939" name="Object 35"/>
          <p:cNvGraphicFramePr>
            <a:graphicFrameLocks noGrp="1" noChangeAspect="1"/>
          </p:cNvGraphicFramePr>
          <p:nvPr>
            <p:ph sz="quarter" idx="2"/>
          </p:nvPr>
        </p:nvGraphicFramePr>
        <p:xfrm>
          <a:off x="6038850" y="2794000"/>
          <a:ext cx="2848745" cy="492124"/>
        </p:xfrm>
        <a:graphic>
          <a:graphicData uri="http://schemas.openxmlformats.org/presentationml/2006/ole">
            <mc:AlternateContent xmlns:mc="http://schemas.openxmlformats.org/markup-compatibility/2006">
              <mc:Choice xmlns:v="urn:schemas-microsoft-com:vml" Requires="v">
                <p:oleObj spid="_x0000_s9339" name="Equation" r:id="rId7" imgW="1396800" imgH="241200" progId="Equation.3">
                  <p:embed/>
                </p:oleObj>
              </mc:Choice>
              <mc:Fallback>
                <p:oleObj name="Equation" r:id="rId7" imgW="1396800" imgH="241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38850" y="2794000"/>
                        <a:ext cx="2848745" cy="492124"/>
                      </a:xfrm>
                      <a:prstGeom prst="rect">
                        <a:avLst/>
                      </a:prstGeom>
                      <a:solidFill>
                        <a:schemeClr val="bg1"/>
                      </a:solidFill>
                    </p:spPr>
                  </p:pic>
                </p:oleObj>
              </mc:Fallback>
            </mc:AlternateContent>
          </a:graphicData>
        </a:graphic>
      </p:graphicFrame>
      <p:sp>
        <p:nvSpPr>
          <p:cNvPr id="12" name="Slide Number Placeholder 7"/>
          <p:cNvSpPr>
            <a:spLocks noGrp="1"/>
          </p:cNvSpPr>
          <p:nvPr>
            <p:ph type="sldNum" sz="quarter" idx="11"/>
          </p:nvPr>
        </p:nvSpPr>
        <p:spPr/>
        <p:txBody>
          <a:bodyPr/>
          <a:lstStyle/>
          <a:p>
            <a:fld id="{46C3B7E8-76BE-4C0C-B1F0-65BB59E694E5}" type="slidenum">
              <a:rPr lang="tr-TR"/>
              <a:pPr/>
              <a:t>61</a:t>
            </a:fld>
            <a:endParaRPr lang="tr-TR"/>
          </a:p>
        </p:txBody>
      </p:sp>
      <p:sp>
        <p:nvSpPr>
          <p:cNvPr id="123916" name="Line 12"/>
          <p:cNvSpPr>
            <a:spLocks noChangeShapeType="1"/>
          </p:cNvSpPr>
          <p:nvPr/>
        </p:nvSpPr>
        <p:spPr bwMode="auto">
          <a:xfrm flipH="1">
            <a:off x="4211638" y="2781300"/>
            <a:ext cx="360362" cy="288925"/>
          </a:xfrm>
          <a:prstGeom prst="line">
            <a:avLst/>
          </a:prstGeom>
          <a:noFill/>
          <a:ln w="9525">
            <a:solidFill>
              <a:schemeClr val="tx1"/>
            </a:solidFill>
            <a:round/>
            <a:headEnd/>
            <a:tailEnd type="triangle" w="med" len="med"/>
          </a:ln>
          <a:effectLst/>
        </p:spPr>
        <p:txBody>
          <a:bodyPr/>
          <a:lstStyle/>
          <a:p>
            <a:endParaRPr lang="tr-TR"/>
          </a:p>
        </p:txBody>
      </p:sp>
      <p:sp>
        <p:nvSpPr>
          <p:cNvPr id="123917" name="Line 13"/>
          <p:cNvSpPr>
            <a:spLocks noChangeShapeType="1"/>
          </p:cNvSpPr>
          <p:nvPr/>
        </p:nvSpPr>
        <p:spPr bwMode="auto">
          <a:xfrm flipH="1">
            <a:off x="5292725" y="3429000"/>
            <a:ext cx="576263" cy="360363"/>
          </a:xfrm>
          <a:prstGeom prst="line">
            <a:avLst/>
          </a:prstGeom>
          <a:noFill/>
          <a:ln w="9525">
            <a:solidFill>
              <a:schemeClr val="tx1"/>
            </a:solidFill>
            <a:round/>
            <a:headEnd/>
            <a:tailEnd type="triangle" w="med" len="med"/>
          </a:ln>
          <a:effectLst/>
        </p:spPr>
        <p:txBody>
          <a:bodyPr/>
          <a:lstStyle/>
          <a:p>
            <a:endParaRPr lang="tr-TR"/>
          </a:p>
        </p:txBody>
      </p:sp>
    </p:spTree>
    <p:extLst>
      <p:ext uri="{BB962C8B-B14F-4D97-AF65-F5344CB8AC3E}">
        <p14:creationId xmlns:p14="http://schemas.microsoft.com/office/powerpoint/2010/main" val="16503351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395536" y="314970"/>
            <a:ext cx="6120680" cy="769441"/>
          </a:xfrm>
          <a:noFill/>
          <a:ln w="9525">
            <a:noFill/>
            <a:miter lim="800000"/>
            <a:headEnd/>
            <a:tailEnd/>
          </a:ln>
          <a:effectLst/>
        </p:spPr>
        <p:txBody>
          <a:bodyPr wrap="square" anchor="ctr">
            <a:spAutoFit/>
          </a:bodyPr>
          <a:lstStyle/>
          <a:p>
            <a:pPr fontAlgn="base">
              <a:spcAft>
                <a:spcPct val="0"/>
              </a:spcAft>
            </a:pPr>
            <a:r>
              <a:rPr lang="en-US" altLang="en-US" sz="4400" b="1" dirty="0">
                <a:ea typeface="+mn-ea"/>
                <a:cs typeface="+mn-cs"/>
              </a:rPr>
              <a:t>Inductive Bias</a:t>
            </a:r>
          </a:p>
        </p:txBody>
      </p:sp>
      <p:sp>
        <p:nvSpPr>
          <p:cNvPr id="21507" name="Rectangle 3"/>
          <p:cNvSpPr>
            <a:spLocks noGrp="1" noChangeArrowheads="1"/>
          </p:cNvSpPr>
          <p:nvPr>
            <p:ph type="body" idx="1"/>
          </p:nvPr>
        </p:nvSpPr>
        <p:spPr>
          <a:xfrm>
            <a:off x="152400" y="1295400"/>
            <a:ext cx="8686800" cy="5257800"/>
          </a:xfrm>
        </p:spPr>
        <p:txBody>
          <a:bodyPr>
            <a:normAutofit fontScale="92500" lnSpcReduction="20000"/>
          </a:bodyPr>
          <a:lstStyle/>
          <a:p>
            <a:r>
              <a:rPr lang="tr-TR" dirty="0"/>
              <a:t>Learning is an </a:t>
            </a:r>
            <a:r>
              <a:rPr lang="tr-TR" dirty="0">
                <a:solidFill>
                  <a:schemeClr val="accent1"/>
                </a:solidFill>
              </a:rPr>
              <a:t>ill-posed problem</a:t>
            </a:r>
            <a:r>
              <a:rPr lang="tr-TR" dirty="0">
                <a:solidFill>
                  <a:schemeClr val="bg2"/>
                </a:solidFill>
              </a:rPr>
              <a:t>;</a:t>
            </a:r>
            <a:r>
              <a:rPr lang="tr-TR" dirty="0"/>
              <a:t> data is not sufficient to find a unique solution</a:t>
            </a:r>
          </a:p>
          <a:p>
            <a:pPr eaLnBrk="1" hangingPunct="1"/>
            <a:r>
              <a:rPr lang="en-US" altLang="en-US" dirty="0" smtClean="0"/>
              <a:t>Need to make assumptions</a:t>
            </a:r>
          </a:p>
          <a:p>
            <a:pPr lvl="1" eaLnBrk="1" hangingPunct="1"/>
            <a:r>
              <a:rPr lang="en-US" altLang="en-US" dirty="0" smtClean="0"/>
              <a:t>Experience alone doesn’t allow us to make conclusions about unseen data instances</a:t>
            </a:r>
          </a:p>
          <a:p>
            <a:r>
              <a:rPr lang="en-US" altLang="en-US" dirty="0"/>
              <a:t>Inductive </a:t>
            </a:r>
            <a:r>
              <a:rPr lang="en-US" altLang="en-US" dirty="0" smtClean="0"/>
              <a:t>bias</a:t>
            </a:r>
          </a:p>
          <a:p>
            <a:pPr marL="800100" lvl="1" indent="-342900">
              <a:buFont typeface="Arial" panose="020B0604020202020204" pitchFamily="34" charset="0"/>
              <a:buChar char="•"/>
            </a:pPr>
            <a:r>
              <a:rPr lang="en-US" altLang="en-US" dirty="0" smtClean="0"/>
              <a:t>The </a:t>
            </a:r>
            <a:r>
              <a:rPr lang="en-US" altLang="en-US" dirty="0"/>
              <a:t>set of assumptions we make to have learning possible is called the inductive bias of the learning </a:t>
            </a:r>
            <a:r>
              <a:rPr lang="en-US" altLang="en-US" dirty="0" smtClean="0"/>
              <a:t>algorithm</a:t>
            </a:r>
          </a:p>
          <a:p>
            <a:pPr marL="800100" lvl="1" indent="-342900">
              <a:buFont typeface="Arial" panose="020B0604020202020204" pitchFamily="34" charset="0"/>
              <a:buChar char="•"/>
            </a:pPr>
            <a:r>
              <a:rPr lang="tr-TR" dirty="0"/>
              <a:t>The need for </a:t>
            </a:r>
            <a:r>
              <a:rPr lang="tr-TR" dirty="0">
                <a:solidFill>
                  <a:schemeClr val="accent1"/>
                </a:solidFill>
              </a:rPr>
              <a:t>inductive bias</a:t>
            </a:r>
            <a:r>
              <a:rPr lang="tr-TR" dirty="0">
                <a:solidFill>
                  <a:schemeClr val="bg2"/>
                </a:solidFill>
              </a:rPr>
              <a:t>,</a:t>
            </a:r>
            <a:r>
              <a:rPr lang="tr-TR" dirty="0">
                <a:solidFill>
                  <a:schemeClr val="hlink"/>
                </a:solidFill>
              </a:rPr>
              <a:t> </a:t>
            </a:r>
            <a:r>
              <a:rPr lang="tr-TR" dirty="0"/>
              <a:t>assumptions about </a:t>
            </a:r>
            <a:r>
              <a:rPr lang="tr-TR" dirty="0" smtClean="0">
                <a:latin typeface="Lucida Calligraphy" pitchFamily="66" charset="0"/>
              </a:rPr>
              <a:t>H</a:t>
            </a:r>
            <a:endParaRPr lang="en-US" dirty="0" smtClean="0">
              <a:latin typeface="Lucida Calligraphy" pitchFamily="66" charset="0"/>
            </a:endParaRPr>
          </a:p>
          <a:p>
            <a:pPr marL="400050"/>
            <a:r>
              <a:rPr lang="en-US" dirty="0">
                <a:solidFill>
                  <a:srgbClr val="FF0000"/>
                </a:solidFill>
              </a:rPr>
              <a:t>Generalization</a:t>
            </a:r>
            <a:r>
              <a:rPr lang="en-US" dirty="0"/>
              <a:t>—that is, how well our hypothesis will correctly classify future examples that are not part of the </a:t>
            </a:r>
            <a:r>
              <a:rPr lang="en-IN" dirty="0"/>
              <a:t>training set.</a:t>
            </a:r>
          </a:p>
          <a:p>
            <a:pPr marL="800100" lvl="1" indent="-342900">
              <a:buFont typeface="Arial" panose="020B0604020202020204" pitchFamily="34" charset="0"/>
              <a:buChar char="•"/>
            </a:pPr>
            <a:endParaRPr lang="tr-TR" dirty="0">
              <a:solidFill>
                <a:schemeClr val="hlink"/>
              </a:solidFill>
              <a:latin typeface="Lucida Calligraphy" pitchFamily="66" charset="0"/>
            </a:endParaRPr>
          </a:p>
          <a:p>
            <a:pPr marL="800100" lvl="1" indent="-342900">
              <a:buFont typeface="Arial" panose="020B0604020202020204" pitchFamily="34" charset="0"/>
              <a:buChar char="•"/>
            </a:pPr>
            <a:endParaRPr lang="en-US" altLang="en-US" dirty="0"/>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911880" y="1021680"/>
              <a:ext cx="7538400" cy="4619160"/>
            </p14:xfrm>
          </p:contentPart>
        </mc:Choice>
        <mc:Fallback xmlns="">
          <p:pic>
            <p:nvPicPr>
              <p:cNvPr id="2" name="Ink 1"/>
              <p:cNvPicPr/>
              <p:nvPr/>
            </p:nvPicPr>
            <p:blipFill>
              <a:blip r:embed="rId4"/>
              <a:stretch>
                <a:fillRect/>
              </a:stretch>
            </p:blipFill>
            <p:spPr>
              <a:xfrm>
                <a:off x="903960" y="1011960"/>
                <a:ext cx="7557120" cy="4637520"/>
              </a:xfrm>
              <a:prstGeom prst="rect">
                <a:avLst/>
              </a:prstGeom>
            </p:spPr>
          </p:pic>
        </mc:Fallback>
      </mc:AlternateContent>
    </p:spTree>
    <p:extLst>
      <p:ext uri="{BB962C8B-B14F-4D97-AF65-F5344CB8AC3E}">
        <p14:creationId xmlns:p14="http://schemas.microsoft.com/office/powerpoint/2010/main" val="270630829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p93"/>
          <p:cNvSpPr txBox="1">
            <a:spLocks noGrp="1"/>
          </p:cNvSpPr>
          <p:nvPr>
            <p:ph type="body" idx="1"/>
          </p:nvPr>
        </p:nvSpPr>
        <p:spPr>
          <a:xfrm>
            <a:off x="304800" y="1492738"/>
            <a:ext cx="8229600" cy="4526100"/>
          </a:xfrm>
          <a:prstGeom prst="rect">
            <a:avLst/>
          </a:prstGeom>
          <a:noFill/>
          <a:ln>
            <a:noFill/>
          </a:ln>
        </p:spPr>
        <p:txBody>
          <a:bodyPr spcFirstLastPara="1" wrap="square" lIns="91425" tIns="45700" rIns="91425" bIns="45700" anchor="t" anchorCtr="0">
            <a:noAutofit/>
          </a:bodyPr>
          <a:lstStyle/>
          <a:p>
            <a:pPr marL="342900" lvl="0" indent="-342900" algn="l" rtl="0">
              <a:lnSpc>
                <a:spcPct val="80000"/>
              </a:lnSpc>
              <a:spcBef>
                <a:spcPts val="0"/>
              </a:spcBef>
              <a:spcAft>
                <a:spcPts val="0"/>
              </a:spcAft>
              <a:buClr>
                <a:schemeClr val="dk1"/>
              </a:buClr>
              <a:buSzPts val="2480"/>
              <a:buChar char="•"/>
            </a:pPr>
            <a:r>
              <a:rPr lang="en-US" sz="2480" dirty="0"/>
              <a:t>What do we want? </a:t>
            </a:r>
            <a:endParaRPr dirty="0"/>
          </a:p>
          <a:p>
            <a:pPr marL="742950" lvl="1" indent="-285750" algn="l" rtl="0">
              <a:lnSpc>
                <a:spcPct val="80000"/>
              </a:lnSpc>
              <a:spcBef>
                <a:spcPts val="434"/>
              </a:spcBef>
              <a:spcAft>
                <a:spcPts val="0"/>
              </a:spcAft>
              <a:buClr>
                <a:schemeClr val="dk1"/>
              </a:buClr>
              <a:buSzPts val="2170"/>
              <a:buChar char="–"/>
            </a:pPr>
            <a:r>
              <a:rPr lang="en-US" sz="2170" dirty="0"/>
              <a:t>High accuracy on training data? </a:t>
            </a:r>
            <a:endParaRPr dirty="0"/>
          </a:p>
          <a:p>
            <a:pPr marL="742950" lvl="1" indent="-285750" algn="l" rtl="0">
              <a:lnSpc>
                <a:spcPct val="80000"/>
              </a:lnSpc>
              <a:spcBef>
                <a:spcPts val="434"/>
              </a:spcBef>
              <a:spcAft>
                <a:spcPts val="0"/>
              </a:spcAft>
              <a:buClr>
                <a:schemeClr val="dk1"/>
              </a:buClr>
              <a:buSzPts val="2170"/>
              <a:buChar char="–"/>
            </a:pPr>
            <a:r>
              <a:rPr lang="en-US" sz="2170" dirty="0"/>
              <a:t>No, high accuracy on </a:t>
            </a:r>
            <a:r>
              <a:rPr lang="en-US" sz="2170" i="1" dirty="0"/>
              <a:t>unseen/new/test data!</a:t>
            </a:r>
            <a:endParaRPr dirty="0"/>
          </a:p>
          <a:p>
            <a:pPr marL="742950" lvl="1" indent="-285750" algn="l" rtl="0">
              <a:lnSpc>
                <a:spcPct val="80000"/>
              </a:lnSpc>
              <a:spcBef>
                <a:spcPts val="434"/>
              </a:spcBef>
              <a:spcAft>
                <a:spcPts val="0"/>
              </a:spcAft>
              <a:buClr>
                <a:schemeClr val="dk1"/>
              </a:buClr>
              <a:buSzPts val="2170"/>
              <a:buChar char="–"/>
            </a:pPr>
            <a:r>
              <a:rPr lang="en-US" sz="2170" dirty="0"/>
              <a:t>Why is this tricky?</a:t>
            </a:r>
            <a:endParaRPr dirty="0"/>
          </a:p>
          <a:p>
            <a:pPr marL="342900" lvl="0" indent="-342900" algn="l" rtl="0">
              <a:lnSpc>
                <a:spcPct val="80000"/>
              </a:lnSpc>
              <a:spcBef>
                <a:spcPts val="496"/>
              </a:spcBef>
              <a:spcAft>
                <a:spcPts val="0"/>
              </a:spcAft>
              <a:buClr>
                <a:schemeClr val="dk1"/>
              </a:buClr>
              <a:buSzPts val="2480"/>
              <a:buChar char="•"/>
            </a:pPr>
            <a:r>
              <a:rPr lang="en-US" sz="2480" dirty="0"/>
              <a:t>Training data</a:t>
            </a:r>
            <a:endParaRPr dirty="0"/>
          </a:p>
          <a:p>
            <a:pPr marL="742950" lvl="1" indent="-285750" algn="l" rtl="0">
              <a:lnSpc>
                <a:spcPct val="80000"/>
              </a:lnSpc>
              <a:spcBef>
                <a:spcPts val="434"/>
              </a:spcBef>
              <a:spcAft>
                <a:spcPts val="0"/>
              </a:spcAft>
              <a:buClr>
                <a:schemeClr val="dk1"/>
              </a:buClr>
              <a:buSzPts val="2170"/>
              <a:buChar char="–"/>
            </a:pPr>
            <a:r>
              <a:rPr lang="en-US" sz="2170" dirty="0"/>
              <a:t>Features (x) and labels (y) used to learn mapping f</a:t>
            </a:r>
            <a:endParaRPr dirty="0"/>
          </a:p>
          <a:p>
            <a:pPr marL="342900" lvl="0" indent="-342900" algn="l" rtl="0">
              <a:lnSpc>
                <a:spcPct val="80000"/>
              </a:lnSpc>
              <a:spcBef>
                <a:spcPts val="496"/>
              </a:spcBef>
              <a:spcAft>
                <a:spcPts val="0"/>
              </a:spcAft>
              <a:buClr>
                <a:schemeClr val="dk1"/>
              </a:buClr>
              <a:buSzPts val="2480"/>
              <a:buChar char="•"/>
            </a:pPr>
            <a:r>
              <a:rPr lang="en-US" sz="2480" dirty="0"/>
              <a:t>Test data</a:t>
            </a:r>
            <a:endParaRPr dirty="0"/>
          </a:p>
          <a:p>
            <a:pPr marL="742950" lvl="1" indent="-285750" algn="l" rtl="0">
              <a:lnSpc>
                <a:spcPct val="80000"/>
              </a:lnSpc>
              <a:spcBef>
                <a:spcPts val="434"/>
              </a:spcBef>
              <a:spcAft>
                <a:spcPts val="0"/>
              </a:spcAft>
              <a:buClr>
                <a:schemeClr val="dk1"/>
              </a:buClr>
              <a:buSzPts val="2170"/>
              <a:buChar char="–"/>
            </a:pPr>
            <a:r>
              <a:rPr lang="en-US" sz="2170" dirty="0"/>
              <a:t>Features used to make a prediction</a:t>
            </a:r>
            <a:endParaRPr dirty="0"/>
          </a:p>
          <a:p>
            <a:pPr marL="742950" lvl="1" indent="-285750" algn="l" rtl="0">
              <a:lnSpc>
                <a:spcPct val="80000"/>
              </a:lnSpc>
              <a:spcBef>
                <a:spcPts val="434"/>
              </a:spcBef>
              <a:spcAft>
                <a:spcPts val="0"/>
              </a:spcAft>
              <a:buClr>
                <a:schemeClr val="dk1"/>
              </a:buClr>
              <a:buSzPts val="2170"/>
              <a:buChar char="–"/>
            </a:pPr>
            <a:r>
              <a:rPr lang="en-US" sz="2170" dirty="0"/>
              <a:t>Labels only used to see how well we’ve learned f!!!</a:t>
            </a:r>
            <a:endParaRPr dirty="0"/>
          </a:p>
          <a:p>
            <a:pPr marL="342900" lvl="0" indent="-342900" algn="l" rtl="0">
              <a:lnSpc>
                <a:spcPct val="80000"/>
              </a:lnSpc>
              <a:spcBef>
                <a:spcPts val="496"/>
              </a:spcBef>
              <a:spcAft>
                <a:spcPts val="0"/>
              </a:spcAft>
              <a:buClr>
                <a:schemeClr val="dk1"/>
              </a:buClr>
              <a:buSzPts val="2480"/>
              <a:buChar char="•"/>
            </a:pPr>
            <a:r>
              <a:rPr lang="en-US" sz="2480" dirty="0"/>
              <a:t>Validation data</a:t>
            </a:r>
            <a:endParaRPr dirty="0"/>
          </a:p>
          <a:p>
            <a:pPr marL="742950" lvl="1" indent="-285750" algn="l" rtl="0">
              <a:lnSpc>
                <a:spcPct val="80000"/>
              </a:lnSpc>
              <a:spcBef>
                <a:spcPts val="434"/>
              </a:spcBef>
              <a:spcAft>
                <a:spcPts val="0"/>
              </a:spcAft>
              <a:buClr>
                <a:schemeClr val="dk1"/>
              </a:buClr>
              <a:buSzPts val="2170"/>
              <a:buChar char="–"/>
            </a:pPr>
            <a:r>
              <a:rPr lang="en-US" sz="2170" dirty="0"/>
              <a:t>Held-out set of the </a:t>
            </a:r>
            <a:r>
              <a:rPr lang="en-US" sz="2170" i="1" dirty="0"/>
              <a:t>training data</a:t>
            </a:r>
            <a:endParaRPr sz="2170" dirty="0"/>
          </a:p>
          <a:p>
            <a:pPr marL="742950" lvl="1" indent="-285750" algn="l" rtl="0">
              <a:lnSpc>
                <a:spcPct val="80000"/>
              </a:lnSpc>
              <a:spcBef>
                <a:spcPts val="434"/>
              </a:spcBef>
              <a:spcAft>
                <a:spcPts val="0"/>
              </a:spcAft>
              <a:buClr>
                <a:schemeClr val="dk1"/>
              </a:buClr>
              <a:buSzPts val="2170"/>
              <a:buChar char="–"/>
            </a:pPr>
            <a:r>
              <a:rPr lang="en-US" sz="2170" dirty="0"/>
              <a:t>Can use both features and labels to tune </a:t>
            </a:r>
            <a:r>
              <a:rPr lang="en-US" sz="2170" i="1" dirty="0"/>
              <a:t>parameters</a:t>
            </a:r>
            <a:r>
              <a:rPr lang="en-US" sz="2170" dirty="0"/>
              <a:t> of the model we’re learning</a:t>
            </a:r>
            <a:endParaRPr dirty="0"/>
          </a:p>
        </p:txBody>
      </p:sp>
      <p:sp>
        <p:nvSpPr>
          <p:cNvPr id="1196" name="Google Shape;1196;p93"/>
          <p:cNvSpPr/>
          <p:nvPr/>
        </p:nvSpPr>
        <p:spPr>
          <a:xfrm>
            <a:off x="5158154" y="226646"/>
            <a:ext cx="3860800" cy="126609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197" name="Google Shape;1197;p93"/>
          <p:cNvSpPr txBox="1">
            <a:spLocks noGrp="1"/>
          </p:cNvSpPr>
          <p:nvPr>
            <p:ph type="title"/>
          </p:nvPr>
        </p:nvSpPr>
        <p:spPr>
          <a:xfrm>
            <a:off x="331237" y="203016"/>
            <a:ext cx="5334000" cy="648900"/>
          </a:xfrm>
          <a:prstGeom prst="rect">
            <a:avLst/>
          </a:prstGeom>
          <a:noFill/>
          <a:ln>
            <a:noFill/>
          </a:ln>
        </p:spPr>
        <p:txBody>
          <a:bodyPr spcFirstLastPara="1" wrap="square" lIns="91425" tIns="45700" rIns="91425" bIns="45700" anchor="ctr" anchorCtr="0">
            <a:noAutofit/>
          </a:bodyPr>
          <a:lstStyle/>
          <a:p>
            <a:pPr algn="ctr">
              <a:spcBef>
                <a:spcPts val="0"/>
              </a:spcBef>
              <a:buClr>
                <a:schemeClr val="dk1"/>
              </a:buClr>
              <a:buSzPts val="4400"/>
            </a:pPr>
            <a:r>
              <a:rPr lang="en-US" sz="4400" b="1" dirty="0">
                <a:ea typeface="+mn-ea"/>
                <a:cs typeface="+mn-cs"/>
                <a:sym typeface="Trebuchet MS"/>
              </a:rPr>
              <a:t>Training vs Testing</a:t>
            </a:r>
            <a:endParaRPr sz="4400" b="1" dirty="0">
              <a:ea typeface="+mn-ea"/>
              <a:cs typeface="+mn-cs"/>
              <a:sym typeface="Trebuchet MS"/>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110600" y="216360"/>
              <a:ext cx="7111440" cy="6067440"/>
            </p14:xfrm>
          </p:contentPart>
        </mc:Choice>
        <mc:Fallback xmlns="">
          <p:pic>
            <p:nvPicPr>
              <p:cNvPr id="2" name="Ink 1"/>
              <p:cNvPicPr/>
              <p:nvPr/>
            </p:nvPicPr>
            <p:blipFill>
              <a:blip r:embed="rId4"/>
              <a:stretch>
                <a:fillRect/>
              </a:stretch>
            </p:blipFill>
            <p:spPr>
              <a:xfrm>
                <a:off x="1100880" y="208080"/>
                <a:ext cx="7126920" cy="60876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k 2"/>
              <p14:cNvContentPartPr/>
              <p14:nvPr/>
            </p14:nvContentPartPr>
            <p14:xfrm>
              <a:off x="4173480" y="4035600"/>
              <a:ext cx="3458880" cy="2032200"/>
            </p14:xfrm>
          </p:contentPart>
        </mc:Choice>
        <mc:Fallback>
          <p:pic>
            <p:nvPicPr>
              <p:cNvPr id="3" name="Ink 2"/>
              <p:cNvPicPr/>
              <p:nvPr/>
            </p:nvPicPr>
            <p:blipFill>
              <a:blip r:embed="rId6"/>
              <a:stretch>
                <a:fillRect/>
              </a:stretch>
            </p:blipFill>
            <p:spPr>
              <a:xfrm>
                <a:off x="4165920" y="4027320"/>
                <a:ext cx="3479040" cy="2045880"/>
              </a:xfrm>
              <a:prstGeom prst="rect">
                <a:avLst/>
              </a:prstGeom>
            </p:spPr>
          </p:pic>
        </mc:Fallback>
      </mc:AlternateContent>
    </p:spTree>
    <p:extLst>
      <p:ext uri="{BB962C8B-B14F-4D97-AF65-F5344CB8AC3E}">
        <p14:creationId xmlns:p14="http://schemas.microsoft.com/office/powerpoint/2010/main" val="4495054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Train-test error</a:t>
            </a:r>
            <a:endParaRPr lang="en-IN" dirty="0"/>
          </a:p>
        </p:txBody>
      </p:sp>
      <p:sp>
        <p:nvSpPr>
          <p:cNvPr id="3" name="Content Placeholder 2"/>
          <p:cNvSpPr>
            <a:spLocks noGrp="1"/>
          </p:cNvSpPr>
          <p:nvPr>
            <p:ph idx="1"/>
          </p:nvPr>
        </p:nvSpPr>
        <p:spPr>
          <a:xfrm>
            <a:off x="13138" y="1371601"/>
            <a:ext cx="9144000" cy="5538330"/>
          </a:xfrm>
        </p:spPr>
        <p:txBody>
          <a:bodyPr>
            <a:normAutofit/>
          </a:bodyPr>
          <a:lstStyle/>
          <a:p>
            <a:r>
              <a:rPr lang="en-US" sz="2400" dirty="0"/>
              <a:t>T</a:t>
            </a:r>
            <a:r>
              <a:rPr lang="en-US" sz="2400" dirty="0" smtClean="0"/>
              <a:t>arget </a:t>
            </a:r>
            <a:r>
              <a:rPr lang="en-US" sz="2400" dirty="0"/>
              <a:t>variable Y , a vector of inputs X, and </a:t>
            </a:r>
            <a:r>
              <a:rPr lang="en-US" sz="2400" dirty="0" smtClean="0"/>
              <a:t>prediction </a:t>
            </a:r>
            <a:r>
              <a:rPr lang="en-US" sz="2400" dirty="0"/>
              <a:t>model </a:t>
            </a:r>
            <a:r>
              <a:rPr lang="en-US" sz="2400" dirty="0" smtClean="0"/>
              <a:t>f(x)-hat that </a:t>
            </a:r>
            <a:r>
              <a:rPr lang="en-US" sz="2400" dirty="0"/>
              <a:t>has been estimated from a training </a:t>
            </a:r>
            <a:r>
              <a:rPr lang="en-US" sz="2400" dirty="0" smtClean="0"/>
              <a:t>set T. The </a:t>
            </a:r>
            <a:r>
              <a:rPr lang="en-US" sz="2400" dirty="0"/>
              <a:t>loss function for measuring errors between Y and f</a:t>
            </a:r>
            <a:r>
              <a:rPr lang="en-US" sz="2400" dirty="0" smtClean="0"/>
              <a:t>(X)-hat is L(Y</a:t>
            </a:r>
            <a:r>
              <a:rPr lang="en-US" sz="2400" dirty="0"/>
              <a:t>, </a:t>
            </a:r>
            <a:r>
              <a:rPr lang="en-US" sz="2400" dirty="0" smtClean="0"/>
              <a:t> </a:t>
            </a:r>
            <a:r>
              <a:rPr lang="en-US" sz="2400" dirty="0"/>
              <a:t>f(X</a:t>
            </a:r>
            <a:r>
              <a:rPr lang="en-US" sz="2400" dirty="0" smtClean="0"/>
              <a:t>)-hat). </a:t>
            </a:r>
            <a:r>
              <a:rPr lang="en-US" sz="2400" dirty="0"/>
              <a:t>Typical choices </a:t>
            </a:r>
            <a:r>
              <a:rPr lang="en-US" sz="2400" dirty="0" smtClean="0"/>
              <a:t>are</a:t>
            </a:r>
          </a:p>
          <a:p>
            <a:endParaRPr lang="en-US" sz="2400" dirty="0" smtClean="0"/>
          </a:p>
          <a:p>
            <a:r>
              <a:rPr lang="en-US" sz="2400" dirty="0" smtClean="0"/>
              <a:t>Training </a:t>
            </a:r>
            <a:r>
              <a:rPr lang="en-US" sz="2400" dirty="0"/>
              <a:t>error is the average loss over the training </a:t>
            </a:r>
            <a:r>
              <a:rPr lang="en-US" sz="2400" dirty="0" smtClean="0"/>
              <a:t>sample</a:t>
            </a:r>
          </a:p>
          <a:p>
            <a:endParaRPr lang="en-US" sz="2400" dirty="0" smtClean="0"/>
          </a:p>
          <a:p>
            <a:endParaRPr lang="en-US" sz="2400" dirty="0" smtClean="0"/>
          </a:p>
          <a:p>
            <a:r>
              <a:rPr lang="en-US" sz="2400" dirty="0" smtClean="0"/>
              <a:t>Test </a:t>
            </a:r>
            <a:r>
              <a:rPr lang="en-US" sz="2400" dirty="0"/>
              <a:t>error, also referred to as generalization error, is the prediction </a:t>
            </a:r>
            <a:r>
              <a:rPr lang="en-US" sz="2400" dirty="0" smtClean="0"/>
              <a:t>error over </a:t>
            </a:r>
            <a:r>
              <a:rPr lang="en-US" sz="2400" dirty="0"/>
              <a:t>an independent test </a:t>
            </a:r>
            <a:r>
              <a:rPr lang="en-US" sz="2400" dirty="0" smtClean="0"/>
              <a:t>sample. </a:t>
            </a:r>
            <a:r>
              <a:rPr lang="en-US" sz="2400" dirty="0"/>
              <a:t>the training set T is fixed, and test error refers to </a:t>
            </a:r>
            <a:r>
              <a:rPr lang="en-US" sz="2400" dirty="0" smtClean="0"/>
              <a:t>the error </a:t>
            </a:r>
            <a:r>
              <a:rPr lang="en-US" sz="2400" dirty="0"/>
              <a:t>for this specific training set</a:t>
            </a:r>
            <a:endParaRPr lang="en-US" sz="2400" dirty="0" smtClean="0"/>
          </a:p>
          <a:p>
            <a:endParaRPr lang="en-IN" sz="2400" dirty="0"/>
          </a:p>
        </p:txBody>
      </p:sp>
      <p:pic>
        <p:nvPicPr>
          <p:cNvPr id="7" name="Picture 6"/>
          <p:cNvPicPr>
            <a:picLocks noChangeAspect="1"/>
          </p:cNvPicPr>
          <p:nvPr/>
        </p:nvPicPr>
        <p:blipFill>
          <a:blip r:embed="rId2"/>
          <a:stretch>
            <a:fillRect/>
          </a:stretch>
        </p:blipFill>
        <p:spPr>
          <a:xfrm>
            <a:off x="2231980" y="2582524"/>
            <a:ext cx="5949865" cy="823252"/>
          </a:xfrm>
          <a:prstGeom prst="rect">
            <a:avLst/>
          </a:prstGeom>
          <a:ln>
            <a:solidFill>
              <a:srgbClr val="FF0000"/>
            </a:solidFill>
          </a:ln>
        </p:spPr>
      </p:pic>
      <p:pic>
        <p:nvPicPr>
          <p:cNvPr id="8" name="Picture 7"/>
          <p:cNvPicPr>
            <a:picLocks noChangeAspect="1"/>
          </p:cNvPicPr>
          <p:nvPr/>
        </p:nvPicPr>
        <p:blipFill>
          <a:blip r:embed="rId3"/>
          <a:stretch>
            <a:fillRect/>
          </a:stretch>
        </p:blipFill>
        <p:spPr>
          <a:xfrm>
            <a:off x="2057399" y="5867400"/>
            <a:ext cx="4050409" cy="762000"/>
          </a:xfrm>
          <a:prstGeom prst="rect">
            <a:avLst/>
          </a:prstGeom>
          <a:ln>
            <a:solidFill>
              <a:srgbClr val="FF0000"/>
            </a:solidFill>
          </a:ln>
        </p:spPr>
      </p:pic>
      <p:pic>
        <p:nvPicPr>
          <p:cNvPr id="9" name="Picture 8"/>
          <p:cNvPicPr>
            <a:picLocks noChangeAspect="1"/>
          </p:cNvPicPr>
          <p:nvPr/>
        </p:nvPicPr>
        <p:blipFill>
          <a:blip r:embed="rId4"/>
          <a:stretch>
            <a:fillRect/>
          </a:stretch>
        </p:blipFill>
        <p:spPr>
          <a:xfrm>
            <a:off x="3048000" y="3801883"/>
            <a:ext cx="3124200" cy="945517"/>
          </a:xfrm>
          <a:prstGeom prst="rect">
            <a:avLst/>
          </a:prstGeom>
          <a:ln>
            <a:solidFill>
              <a:srgbClr val="FF0000"/>
            </a:solidFill>
          </a:ln>
        </p:spPr>
      </p:pic>
      <mc:AlternateContent xmlns:mc="http://schemas.openxmlformats.org/markup-compatibility/2006">
        <mc:Choice xmlns:p14="http://schemas.microsoft.com/office/powerpoint/2010/main" Requires="p14">
          <p:contentPart p14:bwMode="auto" r:id="rId5">
            <p14:nvContentPartPr>
              <p14:cNvPr id="4" name="Ink 3"/>
              <p14:cNvContentPartPr/>
              <p14:nvPr/>
            </p14:nvContentPartPr>
            <p14:xfrm>
              <a:off x="798480" y="2160"/>
              <a:ext cx="7795080" cy="6575760"/>
            </p14:xfrm>
          </p:contentPart>
        </mc:Choice>
        <mc:Fallback>
          <p:pic>
            <p:nvPicPr>
              <p:cNvPr id="4" name="Ink 3"/>
              <p:cNvPicPr/>
              <p:nvPr/>
            </p:nvPicPr>
            <p:blipFill>
              <a:blip r:embed="rId6"/>
              <a:stretch>
                <a:fillRect/>
              </a:stretch>
            </p:blipFill>
            <p:spPr>
              <a:xfrm>
                <a:off x="786600" y="-10440"/>
                <a:ext cx="7819920" cy="6599880"/>
              </a:xfrm>
              <a:prstGeom prst="rect">
                <a:avLst/>
              </a:prstGeom>
            </p:spPr>
          </p:pic>
        </mc:Fallback>
      </mc:AlternateContent>
    </p:spTree>
    <p:extLst>
      <p:ext uri="{BB962C8B-B14F-4D97-AF65-F5344CB8AC3E}">
        <p14:creationId xmlns:p14="http://schemas.microsoft.com/office/powerpoint/2010/main" val="34585040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a:t>
            </a:r>
            <a:r>
              <a:rPr lang="en-US" dirty="0" smtClean="0"/>
              <a:t>selection and </a:t>
            </a:r>
            <a:r>
              <a:rPr lang="en-US" dirty="0"/>
              <a:t>assessment</a:t>
            </a:r>
            <a:endParaRPr lang="en-IN" dirty="0"/>
          </a:p>
        </p:txBody>
      </p:sp>
      <p:sp>
        <p:nvSpPr>
          <p:cNvPr id="3" name="Content Placeholder 2"/>
          <p:cNvSpPr>
            <a:spLocks noGrp="1"/>
          </p:cNvSpPr>
          <p:nvPr>
            <p:ph idx="1"/>
          </p:nvPr>
        </p:nvSpPr>
        <p:spPr>
          <a:xfrm>
            <a:off x="0" y="1295400"/>
            <a:ext cx="9144000" cy="5334000"/>
          </a:xfrm>
        </p:spPr>
        <p:txBody>
          <a:bodyPr>
            <a:noAutofit/>
          </a:bodyPr>
          <a:lstStyle/>
          <a:p>
            <a:r>
              <a:rPr lang="en-US" sz="2400" dirty="0" smtClean="0"/>
              <a:t>Model </a:t>
            </a:r>
            <a:r>
              <a:rPr lang="en-US" sz="2400" dirty="0"/>
              <a:t>selection: estimating the performance of different models in </a:t>
            </a:r>
            <a:r>
              <a:rPr lang="en-US" sz="2400" dirty="0" smtClean="0"/>
              <a:t>order to </a:t>
            </a:r>
            <a:r>
              <a:rPr lang="en-US" sz="2400" dirty="0"/>
              <a:t>choose the best one.</a:t>
            </a:r>
          </a:p>
          <a:p>
            <a:r>
              <a:rPr lang="en-US" sz="2400" dirty="0"/>
              <a:t>Model assessment: having chosen a final model, </a:t>
            </a:r>
            <a:r>
              <a:rPr lang="en-IN" sz="2400" dirty="0"/>
              <a:t>estimating its </a:t>
            </a:r>
            <a:r>
              <a:rPr lang="en-IN" sz="2400" dirty="0" smtClean="0"/>
              <a:t>prediction </a:t>
            </a:r>
            <a:r>
              <a:rPr lang="en-US" sz="2400" dirty="0" smtClean="0"/>
              <a:t>error </a:t>
            </a:r>
            <a:r>
              <a:rPr lang="en-US" sz="2400" dirty="0"/>
              <a:t>(generalization error) on new data</a:t>
            </a:r>
            <a:r>
              <a:rPr lang="en-US" sz="2400" dirty="0" smtClean="0"/>
              <a:t>.</a:t>
            </a:r>
          </a:p>
          <a:p>
            <a:r>
              <a:rPr lang="tr-TR" sz="2400" dirty="0"/>
              <a:t>To estimate generalization error</a:t>
            </a:r>
            <a:r>
              <a:rPr lang="en-US" sz="2400" dirty="0"/>
              <a:t> (</a:t>
            </a:r>
            <a:r>
              <a:rPr lang="en-US" altLang="en-US" sz="2400" dirty="0"/>
              <a:t>measure the quality of inductive bias)</a:t>
            </a:r>
            <a:r>
              <a:rPr lang="tr-TR" sz="2400" dirty="0"/>
              <a:t>, we need data unseen during training. We split the data as</a:t>
            </a:r>
          </a:p>
          <a:p>
            <a:pPr lvl="1"/>
            <a:r>
              <a:rPr lang="tr-TR" sz="2400" dirty="0"/>
              <a:t>Training set </a:t>
            </a:r>
            <a:r>
              <a:rPr lang="en-US" sz="2400" dirty="0" smtClean="0"/>
              <a:t>: </a:t>
            </a:r>
            <a:r>
              <a:rPr lang="en-US" sz="2400" dirty="0"/>
              <a:t>used to fit the models;</a:t>
            </a:r>
          </a:p>
          <a:p>
            <a:pPr lvl="1"/>
            <a:r>
              <a:rPr lang="tr-TR" sz="2400" dirty="0" smtClean="0"/>
              <a:t>Validation </a:t>
            </a:r>
            <a:r>
              <a:rPr lang="tr-TR" sz="2400" dirty="0"/>
              <a:t>set </a:t>
            </a:r>
            <a:r>
              <a:rPr lang="en-US" sz="2400" dirty="0" smtClean="0"/>
              <a:t>: used to estimate prediction error for model selection, tune </a:t>
            </a:r>
            <a:r>
              <a:rPr lang="en-US" sz="2400" dirty="0" err="1" smtClean="0"/>
              <a:t>hyperparameters</a:t>
            </a:r>
            <a:endParaRPr lang="en-US" sz="2400" dirty="0"/>
          </a:p>
          <a:p>
            <a:pPr lvl="1"/>
            <a:r>
              <a:rPr lang="tr-TR" sz="2400" dirty="0"/>
              <a:t>Test (publication) set </a:t>
            </a:r>
            <a:r>
              <a:rPr lang="en-US" sz="2400" dirty="0" smtClean="0"/>
              <a:t>: </a:t>
            </a:r>
            <a:r>
              <a:rPr lang="en-US" sz="2400" dirty="0"/>
              <a:t>is used for assessment of the generalization error of the final chosen model</a:t>
            </a:r>
            <a:endParaRPr lang="en-IN" sz="2400" dirty="0"/>
          </a:p>
          <a:p>
            <a:pPr lvl="1"/>
            <a:endParaRPr lang="tr-TR" sz="2400" dirty="0"/>
          </a:p>
        </p:txBody>
      </p:sp>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247680" y="1691280"/>
              <a:ext cx="4991040" cy="3774600"/>
            </p14:xfrm>
          </p:contentPart>
        </mc:Choice>
        <mc:Fallback>
          <p:pic>
            <p:nvPicPr>
              <p:cNvPr id="4" name="Ink 3"/>
              <p:cNvPicPr/>
              <p:nvPr/>
            </p:nvPicPr>
            <p:blipFill>
              <a:blip r:embed="rId4"/>
              <a:stretch>
                <a:fillRect/>
              </a:stretch>
            </p:blipFill>
            <p:spPr>
              <a:xfrm>
                <a:off x="237600" y="1683000"/>
                <a:ext cx="5010840" cy="3793680"/>
              </a:xfrm>
              <a:prstGeom prst="rect">
                <a:avLst/>
              </a:prstGeom>
            </p:spPr>
          </p:pic>
        </mc:Fallback>
      </mc:AlternateContent>
    </p:spTree>
    <p:extLst>
      <p:ext uri="{BB962C8B-B14F-4D97-AF65-F5344CB8AC3E}">
        <p14:creationId xmlns:p14="http://schemas.microsoft.com/office/powerpoint/2010/main" val="55098438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395536" y="314970"/>
            <a:ext cx="6120680" cy="769441"/>
          </a:xfrm>
          <a:noFill/>
          <a:ln w="9525">
            <a:noFill/>
            <a:miter lim="800000"/>
            <a:headEnd/>
            <a:tailEnd/>
          </a:ln>
          <a:effectLst/>
        </p:spPr>
        <p:txBody>
          <a:bodyPr wrap="square" anchor="ctr">
            <a:spAutoFit/>
          </a:bodyPr>
          <a:lstStyle/>
          <a:p>
            <a:pPr fontAlgn="base">
              <a:spcAft>
                <a:spcPct val="0"/>
              </a:spcAft>
            </a:pPr>
            <a:r>
              <a:rPr lang="tr-TR" sz="4400" b="1" dirty="0">
                <a:ea typeface="+mn-ea"/>
                <a:cs typeface="+mn-cs"/>
              </a:rPr>
              <a:t>Cross-Validation</a:t>
            </a:r>
          </a:p>
        </p:txBody>
      </p:sp>
      <p:sp>
        <p:nvSpPr>
          <p:cNvPr id="126979" name="Rectangle 3"/>
          <p:cNvSpPr>
            <a:spLocks noGrp="1" noChangeArrowheads="1"/>
          </p:cNvSpPr>
          <p:nvPr>
            <p:ph idx="1"/>
          </p:nvPr>
        </p:nvSpPr>
        <p:spPr>
          <a:xfrm>
            <a:off x="0" y="1371600"/>
            <a:ext cx="8686800" cy="4754563"/>
          </a:xfrm>
        </p:spPr>
        <p:txBody>
          <a:bodyPr>
            <a:normAutofit/>
          </a:bodyPr>
          <a:lstStyle/>
          <a:p>
            <a:r>
              <a:rPr lang="tr-TR" sz="2400" dirty="0" smtClean="0"/>
              <a:t>Resampling </a:t>
            </a:r>
            <a:r>
              <a:rPr lang="tr-TR" sz="2400" dirty="0"/>
              <a:t>when there is few </a:t>
            </a:r>
            <a:r>
              <a:rPr lang="tr-TR" sz="2400" dirty="0" smtClean="0"/>
              <a:t>data</a:t>
            </a:r>
            <a:endParaRPr lang="en-US" sz="2400" dirty="0" smtClean="0"/>
          </a:p>
          <a:p>
            <a:r>
              <a:rPr kumimoji="1" lang="en-US" sz="2400" i="1" dirty="0" smtClean="0">
                <a:latin typeface="Times New Roman" pitchFamily="18" charset="0"/>
              </a:rPr>
              <a:t>cross-validation</a:t>
            </a:r>
            <a:r>
              <a:rPr kumimoji="1" lang="en-US" sz="2400" dirty="0" smtClean="0">
                <a:latin typeface="Times New Roman" pitchFamily="18" charset="0"/>
              </a:rPr>
              <a:t> : choosing the hypothesis </a:t>
            </a:r>
            <a:r>
              <a:rPr kumimoji="1" lang="en-US" sz="2400" dirty="0">
                <a:latin typeface="Times New Roman" pitchFamily="18" charset="0"/>
              </a:rPr>
              <a:t>that is the most accurate </a:t>
            </a:r>
            <a:r>
              <a:rPr kumimoji="1" lang="en-US" sz="2400" dirty="0" smtClean="0">
                <a:latin typeface="Times New Roman" pitchFamily="18" charset="0"/>
              </a:rPr>
              <a:t>on the </a:t>
            </a:r>
            <a:r>
              <a:rPr kumimoji="1" lang="en-US" sz="2400" dirty="0">
                <a:latin typeface="Times New Roman" pitchFamily="18" charset="0"/>
              </a:rPr>
              <a:t>validation set is the best one (the one that has the best inductive bias)</a:t>
            </a:r>
            <a:endParaRPr lang="tr-TR" sz="2400" dirty="0"/>
          </a:p>
        </p:txBody>
      </p:sp>
      <p:sp>
        <p:nvSpPr>
          <p:cNvPr id="5" name="Slide Number Placeholder 4"/>
          <p:cNvSpPr>
            <a:spLocks noGrp="1"/>
          </p:cNvSpPr>
          <p:nvPr>
            <p:ph type="sldNum" sz="quarter" idx="12"/>
          </p:nvPr>
        </p:nvSpPr>
        <p:spPr/>
        <p:txBody>
          <a:bodyPr/>
          <a:lstStyle/>
          <a:p>
            <a:fld id="{E8DC725E-4115-4786-8A56-EA4079F6953E}" type="slidenum">
              <a:rPr lang="tr-TR"/>
              <a:pPr/>
              <a:t>66</a:t>
            </a:fld>
            <a:endParaRPr lang="tr-TR"/>
          </a:p>
        </p:txBody>
      </p:sp>
      <p:grpSp>
        <p:nvGrpSpPr>
          <p:cNvPr id="6" name="Group 5"/>
          <p:cNvGrpSpPr/>
          <p:nvPr/>
        </p:nvGrpSpPr>
        <p:grpSpPr>
          <a:xfrm>
            <a:off x="2628" y="3239166"/>
            <a:ext cx="8932936" cy="538618"/>
            <a:chOff x="287264" y="1717731"/>
            <a:chExt cx="8932936" cy="538618"/>
          </a:xfrm>
        </p:grpSpPr>
        <p:pic>
          <p:nvPicPr>
            <p:cNvPr id="7" name="Picture 6"/>
            <p:cNvPicPr>
              <a:picLocks noChangeAspect="1"/>
            </p:cNvPicPr>
            <p:nvPr/>
          </p:nvPicPr>
          <p:blipFill>
            <a:blip r:embed="rId3"/>
            <a:stretch>
              <a:fillRect/>
            </a:stretch>
          </p:blipFill>
          <p:spPr>
            <a:xfrm>
              <a:off x="287264" y="1717731"/>
              <a:ext cx="1143000" cy="538618"/>
            </a:xfrm>
            <a:prstGeom prst="rect">
              <a:avLst/>
            </a:prstGeom>
          </p:spPr>
        </p:pic>
        <p:sp>
          <p:nvSpPr>
            <p:cNvPr id="8" name="Rectangle 7"/>
            <p:cNvSpPr/>
            <p:nvPr/>
          </p:nvSpPr>
          <p:spPr>
            <a:xfrm>
              <a:off x="1446030" y="1744885"/>
              <a:ext cx="7774170" cy="400110"/>
            </a:xfrm>
            <a:prstGeom prst="rect">
              <a:avLst/>
            </a:prstGeom>
          </p:spPr>
          <p:txBody>
            <a:bodyPr wrap="square">
              <a:spAutoFit/>
            </a:bodyPr>
            <a:lstStyle/>
            <a:p>
              <a:r>
                <a:rPr lang="en-US" sz="2000" dirty="0" smtClean="0">
                  <a:latin typeface="CMR10"/>
                </a:rPr>
                <a:t>= the </a:t>
              </a:r>
              <a:r>
                <a:rPr lang="en-US" sz="2000" dirty="0">
                  <a:latin typeface="CMR10"/>
                </a:rPr>
                <a:t>fitted function, computed </a:t>
              </a:r>
              <a:r>
                <a:rPr lang="en-US" sz="2000" dirty="0" smtClean="0">
                  <a:latin typeface="CMR10"/>
                </a:rPr>
                <a:t>with the </a:t>
              </a:r>
              <a:r>
                <a:rPr lang="en-US" sz="2000" dirty="0">
                  <a:latin typeface="CMMI10"/>
                </a:rPr>
                <a:t>k</a:t>
              </a:r>
              <a:r>
                <a:rPr lang="en-US" sz="2000" dirty="0">
                  <a:latin typeface="CMR10"/>
                </a:rPr>
                <a:t>th part of the data removed</a:t>
              </a:r>
              <a:endParaRPr lang="en-IN" sz="2000" dirty="0"/>
            </a:p>
          </p:txBody>
        </p:sp>
      </p:grpSp>
      <p:pic>
        <p:nvPicPr>
          <p:cNvPr id="9" name="Content Placeholder 3"/>
          <p:cNvPicPr>
            <a:picLocks noChangeAspect="1"/>
          </p:cNvPicPr>
          <p:nvPr/>
        </p:nvPicPr>
        <p:blipFill>
          <a:blip r:embed="rId4"/>
          <a:stretch>
            <a:fillRect/>
          </a:stretch>
        </p:blipFill>
        <p:spPr>
          <a:xfrm>
            <a:off x="1174532" y="4064973"/>
            <a:ext cx="4498308" cy="1066800"/>
          </a:xfrm>
          <a:prstGeom prst="rect">
            <a:avLst/>
          </a:prstGeom>
        </p:spPr>
      </p:pic>
      <p:sp>
        <p:nvSpPr>
          <p:cNvPr id="10" name="Rectangle 9"/>
          <p:cNvSpPr/>
          <p:nvPr/>
        </p:nvSpPr>
        <p:spPr>
          <a:xfrm>
            <a:off x="2334182" y="5561150"/>
            <a:ext cx="6477000" cy="400110"/>
          </a:xfrm>
          <a:prstGeom prst="rect">
            <a:avLst/>
          </a:prstGeom>
        </p:spPr>
        <p:txBody>
          <a:bodyPr wrap="square">
            <a:spAutoFit/>
          </a:bodyPr>
          <a:lstStyle/>
          <a:p>
            <a:r>
              <a:rPr lang="en-IN" sz="2000" dirty="0">
                <a:latin typeface="CMMI10"/>
              </a:rPr>
              <a:t>K </a:t>
            </a:r>
            <a:r>
              <a:rPr lang="en-IN" sz="2000" dirty="0">
                <a:latin typeface="CMR10"/>
              </a:rPr>
              <a:t>= </a:t>
            </a:r>
            <a:r>
              <a:rPr lang="en-IN" sz="2000" dirty="0">
                <a:latin typeface="CMMI10"/>
              </a:rPr>
              <a:t>N </a:t>
            </a:r>
            <a:r>
              <a:rPr lang="en-IN" sz="2000" dirty="0" smtClean="0">
                <a:latin typeface="CMMI10"/>
              </a:rPr>
              <a:t>, </a:t>
            </a:r>
            <a:r>
              <a:rPr lang="en-IN" sz="2000" dirty="0" smtClean="0">
                <a:latin typeface="CMR10"/>
              </a:rPr>
              <a:t> </a:t>
            </a:r>
            <a:r>
              <a:rPr lang="en-IN" sz="2000" dirty="0">
                <a:latin typeface="CMTI10"/>
              </a:rPr>
              <a:t>leave-one-out </a:t>
            </a:r>
            <a:r>
              <a:rPr lang="en-IN" sz="2000" dirty="0">
                <a:latin typeface="CMR10"/>
              </a:rPr>
              <a:t>cross-validation</a:t>
            </a:r>
            <a:endParaRPr lang="en-IN" sz="2000" dirty="0"/>
          </a:p>
        </p:txBody>
      </p:sp>
      <mc:AlternateContent xmlns:mc="http://schemas.openxmlformats.org/markup-compatibility/2006">
        <mc:Choice xmlns:p14="http://schemas.microsoft.com/office/powerpoint/2010/main" Requires="p14">
          <p:contentPart p14:bwMode="auto" r:id="rId5">
            <p14:nvContentPartPr>
              <p14:cNvPr id="2" name="Ink 1"/>
              <p14:cNvContentPartPr/>
              <p14:nvPr/>
            </p14:nvContentPartPr>
            <p14:xfrm>
              <a:off x="1176120" y="2160"/>
              <a:ext cx="7441200" cy="5489640"/>
            </p14:xfrm>
          </p:contentPart>
        </mc:Choice>
        <mc:Fallback>
          <p:pic>
            <p:nvPicPr>
              <p:cNvPr id="2" name="Ink 1"/>
              <p:cNvPicPr/>
              <p:nvPr/>
            </p:nvPicPr>
            <p:blipFill>
              <a:blip r:embed="rId6"/>
              <a:stretch>
                <a:fillRect/>
              </a:stretch>
            </p:blipFill>
            <p:spPr>
              <a:xfrm>
                <a:off x="1164240" y="-10440"/>
                <a:ext cx="7466400" cy="5515560"/>
              </a:xfrm>
              <a:prstGeom prst="rect">
                <a:avLst/>
              </a:prstGeom>
            </p:spPr>
          </p:pic>
        </mc:Fallback>
      </mc:AlternateContent>
    </p:spTree>
    <p:extLst>
      <p:ext uri="{BB962C8B-B14F-4D97-AF65-F5344CB8AC3E}">
        <p14:creationId xmlns:p14="http://schemas.microsoft.com/office/powerpoint/2010/main" val="204402985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590800" y="2971800"/>
            <a:ext cx="5620372" cy="1411432"/>
          </a:xfrm>
          <a:prstGeom prst="rect">
            <a:avLst/>
          </a:prstGeom>
        </p:spPr>
      </p:pic>
      <p:sp>
        <p:nvSpPr>
          <p:cNvPr id="9" name="Rectangle 8"/>
          <p:cNvSpPr/>
          <p:nvPr/>
        </p:nvSpPr>
        <p:spPr>
          <a:xfrm>
            <a:off x="57807" y="1524326"/>
            <a:ext cx="8859364" cy="1631216"/>
          </a:xfrm>
          <a:prstGeom prst="rect">
            <a:avLst/>
          </a:prstGeom>
        </p:spPr>
        <p:txBody>
          <a:bodyPr wrap="square">
            <a:spAutoFit/>
          </a:bodyPr>
          <a:lstStyle/>
          <a:p>
            <a:r>
              <a:rPr lang="en-US" sz="2000" dirty="0" smtClean="0">
                <a:latin typeface="CMR10"/>
              </a:rPr>
              <a:t>Example:</a:t>
            </a:r>
          </a:p>
          <a:p>
            <a:r>
              <a:rPr lang="en-US" sz="2000" dirty="0" smtClean="0">
                <a:latin typeface="CMR10"/>
              </a:rPr>
              <a:t>For </a:t>
            </a:r>
            <a:r>
              <a:rPr lang="en-US" sz="2000" dirty="0">
                <a:latin typeface="CMR10"/>
              </a:rPr>
              <a:t>the </a:t>
            </a:r>
            <a:r>
              <a:rPr lang="en-US" sz="2000" dirty="0" smtClean="0">
                <a:latin typeface="CMMI10"/>
              </a:rPr>
              <a:t>k=3 </a:t>
            </a:r>
            <a:r>
              <a:rPr lang="en-US" sz="2000" dirty="0" smtClean="0">
                <a:latin typeface="CMR10"/>
              </a:rPr>
              <a:t> part, we </a:t>
            </a:r>
            <a:r>
              <a:rPr lang="en-US" sz="2000" dirty="0">
                <a:latin typeface="CMR10"/>
              </a:rPr>
              <a:t>fit the model to the other </a:t>
            </a:r>
            <a:r>
              <a:rPr lang="en-US" sz="2000" dirty="0">
                <a:latin typeface="CMMI10"/>
              </a:rPr>
              <a:t>K </a:t>
            </a:r>
            <a:r>
              <a:rPr lang="en-US" sz="2000" dirty="0">
                <a:latin typeface="CMSY10"/>
              </a:rPr>
              <a:t>−</a:t>
            </a:r>
            <a:r>
              <a:rPr lang="en-US" sz="2000" dirty="0">
                <a:latin typeface="CMR10"/>
              </a:rPr>
              <a:t>1 </a:t>
            </a:r>
            <a:r>
              <a:rPr lang="en-US" sz="2000" dirty="0" smtClean="0">
                <a:latin typeface="CMR10"/>
              </a:rPr>
              <a:t>parts of </a:t>
            </a:r>
            <a:r>
              <a:rPr lang="en-US" sz="2000" dirty="0">
                <a:latin typeface="CMR10"/>
              </a:rPr>
              <a:t>the data, and calculate the prediction error of the fitted model </a:t>
            </a:r>
            <a:r>
              <a:rPr lang="en-US" sz="2000" dirty="0" smtClean="0">
                <a:latin typeface="CMR10"/>
              </a:rPr>
              <a:t>when predicting </a:t>
            </a:r>
            <a:r>
              <a:rPr lang="en-US" sz="2000" dirty="0">
                <a:latin typeface="CMR10"/>
              </a:rPr>
              <a:t>the </a:t>
            </a:r>
            <a:r>
              <a:rPr lang="en-US" sz="2000" dirty="0">
                <a:latin typeface="CMMI10"/>
              </a:rPr>
              <a:t>k</a:t>
            </a:r>
            <a:r>
              <a:rPr lang="en-US" sz="2000" dirty="0">
                <a:latin typeface="CMR10"/>
              </a:rPr>
              <a:t>th part of the data. We do this for </a:t>
            </a:r>
            <a:r>
              <a:rPr lang="en-US" sz="2000" dirty="0">
                <a:latin typeface="CMMI10"/>
              </a:rPr>
              <a:t>k </a:t>
            </a:r>
            <a:r>
              <a:rPr lang="en-US" sz="2000" dirty="0">
                <a:latin typeface="CMR10"/>
              </a:rPr>
              <a:t>= 1</a:t>
            </a:r>
            <a:r>
              <a:rPr lang="en-US" sz="2000" dirty="0">
                <a:latin typeface="CMMI10"/>
              </a:rPr>
              <a:t>, </a:t>
            </a:r>
            <a:r>
              <a:rPr lang="en-US" sz="2000" dirty="0">
                <a:latin typeface="CMR10"/>
              </a:rPr>
              <a:t>2</a:t>
            </a:r>
            <a:r>
              <a:rPr lang="en-US" sz="2000" dirty="0">
                <a:latin typeface="CMMI10"/>
              </a:rPr>
              <a:t>, . . . ,K </a:t>
            </a:r>
            <a:r>
              <a:rPr lang="en-US" sz="2000" dirty="0" smtClean="0">
                <a:latin typeface="CMR10"/>
              </a:rPr>
              <a:t>and combine </a:t>
            </a:r>
            <a:r>
              <a:rPr lang="en-US" sz="2000" dirty="0">
                <a:latin typeface="CMR10"/>
              </a:rPr>
              <a:t>the </a:t>
            </a:r>
            <a:r>
              <a:rPr lang="en-US" sz="2000" dirty="0">
                <a:latin typeface="CMMI10"/>
              </a:rPr>
              <a:t>K </a:t>
            </a:r>
            <a:r>
              <a:rPr lang="en-US" sz="2000" dirty="0">
                <a:latin typeface="CMR10"/>
              </a:rPr>
              <a:t>estimates of prediction error.</a:t>
            </a:r>
            <a:endParaRPr lang="en-IN" sz="2000" dirty="0"/>
          </a:p>
        </p:txBody>
      </p:sp>
      <p:grpSp>
        <p:nvGrpSpPr>
          <p:cNvPr id="11" name="Group 10"/>
          <p:cNvGrpSpPr/>
          <p:nvPr/>
        </p:nvGrpSpPr>
        <p:grpSpPr>
          <a:xfrm>
            <a:off x="149574" y="4740544"/>
            <a:ext cx="8915400" cy="722382"/>
            <a:chOff x="228600" y="2064893"/>
            <a:chExt cx="8915400" cy="722382"/>
          </a:xfrm>
        </p:grpSpPr>
        <p:pic>
          <p:nvPicPr>
            <p:cNvPr id="12" name="Picture 11"/>
            <p:cNvPicPr>
              <a:picLocks noChangeAspect="1"/>
            </p:cNvPicPr>
            <p:nvPr/>
          </p:nvPicPr>
          <p:blipFill>
            <a:blip r:embed="rId3"/>
            <a:stretch>
              <a:fillRect/>
            </a:stretch>
          </p:blipFill>
          <p:spPr>
            <a:xfrm>
              <a:off x="228600" y="2064893"/>
              <a:ext cx="1828800" cy="722382"/>
            </a:xfrm>
            <a:prstGeom prst="rect">
              <a:avLst/>
            </a:prstGeom>
          </p:spPr>
        </p:pic>
        <p:sp>
          <p:nvSpPr>
            <p:cNvPr id="13" name="Rectangle 12"/>
            <p:cNvSpPr/>
            <p:nvPr/>
          </p:nvSpPr>
          <p:spPr>
            <a:xfrm>
              <a:off x="2057400" y="2064893"/>
              <a:ext cx="7086600" cy="707886"/>
            </a:xfrm>
            <a:prstGeom prst="rect">
              <a:avLst/>
            </a:prstGeom>
          </p:spPr>
          <p:txBody>
            <a:bodyPr wrap="square">
              <a:spAutoFit/>
            </a:bodyPr>
            <a:lstStyle/>
            <a:p>
              <a:r>
                <a:rPr lang="en-US" sz="2000" dirty="0" smtClean="0">
                  <a:latin typeface="CMR10"/>
                </a:rPr>
                <a:t> = set </a:t>
              </a:r>
              <a:r>
                <a:rPr lang="en-US" sz="2000" dirty="0">
                  <a:latin typeface="CMR10"/>
                </a:rPr>
                <a:t>of models </a:t>
              </a:r>
              <a:r>
                <a:rPr lang="en-US" sz="2000" dirty="0">
                  <a:latin typeface="CMMI10"/>
                </a:rPr>
                <a:t>f</a:t>
              </a:r>
              <a:r>
                <a:rPr lang="en-US" sz="2000" dirty="0">
                  <a:latin typeface="CMR10"/>
                </a:rPr>
                <a:t>(</a:t>
              </a:r>
              <a:r>
                <a:rPr lang="en-US" sz="2000" dirty="0">
                  <a:latin typeface="CMMI10"/>
                </a:rPr>
                <a:t>x, </a:t>
              </a:r>
              <a:r>
                <a:rPr lang="en-US" sz="2000" dirty="0">
                  <a:latin typeface="CMR10"/>
                </a:rPr>
                <a:t>) indexed by a tuning </a:t>
              </a:r>
              <a:r>
                <a:rPr lang="en-US" sz="2000" dirty="0" smtClean="0">
                  <a:latin typeface="CMR10"/>
                </a:rPr>
                <a:t>parameter, </a:t>
              </a:r>
              <a:r>
                <a:rPr lang="en-US" sz="2000" dirty="0"/>
                <a:t>with </a:t>
              </a:r>
              <a:r>
                <a:rPr lang="en-US" sz="2000" dirty="0" smtClean="0"/>
                <a:t>      </a:t>
              </a:r>
            </a:p>
            <a:p>
              <a:r>
                <a:rPr lang="en-US" sz="2000" dirty="0"/>
                <a:t> </a:t>
              </a:r>
              <a:r>
                <a:rPr lang="en-US" sz="2000" dirty="0" smtClean="0"/>
                <a:t>   the </a:t>
              </a:r>
              <a:r>
                <a:rPr lang="en-US" sz="2000" dirty="0"/>
                <a:t>kth part of the data removed.</a:t>
              </a:r>
              <a:endParaRPr lang="en-IN" sz="2000" dirty="0"/>
            </a:p>
          </p:txBody>
        </p:sp>
      </p:grpSp>
      <p:pic>
        <p:nvPicPr>
          <p:cNvPr id="14" name="Content Placeholder 3"/>
          <p:cNvPicPr>
            <a:picLocks noGrp="1" noChangeAspect="1"/>
          </p:cNvPicPr>
          <p:nvPr>
            <p:ph idx="1"/>
          </p:nvPr>
        </p:nvPicPr>
        <p:blipFill>
          <a:blip r:embed="rId4"/>
          <a:stretch>
            <a:fillRect/>
          </a:stretch>
        </p:blipFill>
        <p:spPr>
          <a:xfrm>
            <a:off x="57807" y="5599386"/>
            <a:ext cx="4666593" cy="1004890"/>
          </a:xfrm>
          <a:prstGeom prst="rect">
            <a:avLst/>
          </a:prstGeom>
        </p:spPr>
      </p:pic>
      <p:sp>
        <p:nvSpPr>
          <p:cNvPr id="15" name="Rectangle 14"/>
          <p:cNvSpPr/>
          <p:nvPr/>
        </p:nvSpPr>
        <p:spPr>
          <a:xfrm>
            <a:off x="4969424" y="5716351"/>
            <a:ext cx="4116571" cy="707886"/>
          </a:xfrm>
          <a:prstGeom prst="rect">
            <a:avLst/>
          </a:prstGeom>
        </p:spPr>
        <p:txBody>
          <a:bodyPr wrap="square">
            <a:spAutoFit/>
          </a:bodyPr>
          <a:lstStyle/>
          <a:p>
            <a:r>
              <a:rPr lang="en-US" sz="2000" dirty="0" smtClean="0">
                <a:latin typeface="CMR10"/>
              </a:rPr>
              <a:t>final </a:t>
            </a:r>
            <a:r>
              <a:rPr lang="en-US" sz="2000" dirty="0">
                <a:latin typeface="CMR10"/>
              </a:rPr>
              <a:t>chosen model </a:t>
            </a:r>
            <a:r>
              <a:rPr lang="en-US" sz="2000" dirty="0" smtClean="0">
                <a:latin typeface="CMR10"/>
              </a:rPr>
              <a:t>is </a:t>
            </a:r>
            <a:r>
              <a:rPr lang="en-US" sz="2000" dirty="0" smtClean="0">
                <a:latin typeface="CMMI10"/>
              </a:rPr>
              <a:t>f</a:t>
            </a:r>
            <a:r>
              <a:rPr lang="en-US" sz="2000" dirty="0" smtClean="0">
                <a:latin typeface="CMR10"/>
              </a:rPr>
              <a:t>(</a:t>
            </a:r>
            <a:r>
              <a:rPr lang="en-US" sz="2000" dirty="0" smtClean="0">
                <a:latin typeface="CMMI10"/>
              </a:rPr>
              <a:t>x</a:t>
            </a:r>
            <a:r>
              <a:rPr lang="en-US" sz="2000" dirty="0">
                <a:latin typeface="CMMI10"/>
              </a:rPr>
              <a:t>, </a:t>
            </a:r>
            <a:r>
              <a:rPr lang="en-US" sz="2000" dirty="0" smtClean="0">
                <a:latin typeface="CMR10"/>
                <a:sym typeface="Symbol" panose="05050102010706020507" pitchFamily="18" charset="2"/>
              </a:rPr>
              <a:t>-hat</a:t>
            </a:r>
            <a:r>
              <a:rPr lang="en-US" sz="2000" dirty="0" smtClean="0">
                <a:latin typeface="CMR10"/>
              </a:rPr>
              <a:t>), </a:t>
            </a:r>
          </a:p>
          <a:p>
            <a:r>
              <a:rPr lang="en-US" sz="2000" dirty="0" smtClean="0">
                <a:latin typeface="CMR10"/>
              </a:rPr>
              <a:t>which is used to fit </a:t>
            </a:r>
            <a:r>
              <a:rPr lang="en-US" sz="2000" dirty="0">
                <a:latin typeface="CMR10"/>
              </a:rPr>
              <a:t>to all the data</a:t>
            </a:r>
            <a:endParaRPr lang="en-IN" sz="2000" dirty="0"/>
          </a:p>
        </p:txBody>
      </p:sp>
      <p:cxnSp>
        <p:nvCxnSpPr>
          <p:cNvPr id="17" name="Straight Connector 16"/>
          <p:cNvCxnSpPr/>
          <p:nvPr/>
        </p:nvCxnSpPr>
        <p:spPr>
          <a:xfrm>
            <a:off x="-79026" y="4572000"/>
            <a:ext cx="9144000" cy="0"/>
          </a:xfrm>
          <a:prstGeom prst="line">
            <a:avLst/>
          </a:prstGeom>
        </p:spPr>
        <p:style>
          <a:lnRef idx="3">
            <a:schemeClr val="dk1"/>
          </a:lnRef>
          <a:fillRef idx="0">
            <a:schemeClr val="dk1"/>
          </a:fillRef>
          <a:effectRef idx="2">
            <a:schemeClr val="dk1"/>
          </a:effectRef>
          <a:fontRef idx="minor">
            <a:schemeClr val="tx1"/>
          </a:fontRef>
        </p:style>
      </p:cxnSp>
      <p:sp>
        <p:nvSpPr>
          <p:cNvPr id="18" name="Rectangle 2"/>
          <p:cNvSpPr>
            <a:spLocks noGrp="1" noChangeArrowheads="1"/>
          </p:cNvSpPr>
          <p:nvPr>
            <p:ph type="title"/>
          </p:nvPr>
        </p:nvSpPr>
        <p:spPr>
          <a:noFill/>
          <a:ln w="9525">
            <a:noFill/>
            <a:miter lim="800000"/>
            <a:headEnd/>
            <a:tailEnd/>
          </a:ln>
          <a:effectLst/>
        </p:spPr>
        <p:txBody>
          <a:bodyPr wrap="square" anchor="ctr">
            <a:spAutoFit/>
          </a:bodyPr>
          <a:lstStyle/>
          <a:p>
            <a:pPr fontAlgn="base">
              <a:spcAft>
                <a:spcPct val="0"/>
              </a:spcAft>
            </a:pPr>
            <a:r>
              <a:rPr lang="tr-TR" sz="4400" b="1" dirty="0">
                <a:ea typeface="+mn-ea"/>
                <a:cs typeface="+mn-cs"/>
              </a:rPr>
              <a:t>Cross-Validation</a:t>
            </a:r>
          </a:p>
        </p:txBody>
      </p:sp>
      <mc:AlternateContent xmlns:mc="http://schemas.openxmlformats.org/markup-compatibility/2006">
        <mc:Choice xmlns:p14="http://schemas.microsoft.com/office/powerpoint/2010/main" Requires="p14">
          <p:contentPart p14:bwMode="auto" r:id="rId5">
            <p14:nvContentPartPr>
              <p14:cNvPr id="2" name="Ink 1"/>
              <p14:cNvContentPartPr/>
              <p14:nvPr/>
            </p14:nvContentPartPr>
            <p14:xfrm>
              <a:off x="30240" y="487800"/>
              <a:ext cx="5893200" cy="5677560"/>
            </p14:xfrm>
          </p:contentPart>
        </mc:Choice>
        <mc:Fallback>
          <p:pic>
            <p:nvPicPr>
              <p:cNvPr id="2" name="Ink 1"/>
              <p:cNvPicPr/>
              <p:nvPr/>
            </p:nvPicPr>
            <p:blipFill>
              <a:blip r:embed="rId6"/>
              <a:stretch>
                <a:fillRect/>
              </a:stretch>
            </p:blipFill>
            <p:spPr>
              <a:xfrm>
                <a:off x="20880" y="478080"/>
                <a:ext cx="5910120" cy="5698440"/>
              </a:xfrm>
              <a:prstGeom prst="rect">
                <a:avLst/>
              </a:prstGeom>
            </p:spPr>
          </p:pic>
        </mc:Fallback>
      </mc:AlternateContent>
    </p:spTree>
    <p:extLst>
      <p:ext uri="{BB962C8B-B14F-4D97-AF65-F5344CB8AC3E}">
        <p14:creationId xmlns:p14="http://schemas.microsoft.com/office/powerpoint/2010/main" val="72484198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3" name="Google Shape;1203;p94"/>
          <p:cNvSpPr txBox="1">
            <a:spLocks noGrp="1"/>
          </p:cNvSpPr>
          <p:nvPr>
            <p:ph type="title"/>
          </p:nvPr>
        </p:nvSpPr>
        <p:spPr>
          <a:xfrm>
            <a:off x="94301" y="152400"/>
            <a:ext cx="7998450" cy="696000"/>
          </a:xfrm>
          <a:prstGeom prst="rect">
            <a:avLst/>
          </a:prstGeom>
          <a:noFill/>
          <a:ln>
            <a:noFill/>
          </a:ln>
        </p:spPr>
        <p:txBody>
          <a:bodyPr spcFirstLastPara="1" wrap="square" lIns="91425" tIns="45700" rIns="91425" bIns="45700" anchor="ctr" anchorCtr="0">
            <a:noAutofit/>
          </a:bodyPr>
          <a:lstStyle/>
          <a:p>
            <a:pPr algn="ctr">
              <a:spcBef>
                <a:spcPts val="0"/>
              </a:spcBef>
              <a:buClr>
                <a:schemeClr val="dk1"/>
              </a:buClr>
              <a:buSzPts val="4400"/>
            </a:pPr>
            <a:r>
              <a:rPr lang="en-US" sz="4400" b="1" dirty="0">
                <a:ea typeface="+mn-ea"/>
                <a:cs typeface="+mn-cs"/>
              </a:rPr>
              <a:t>Training vs. Test Distribution</a:t>
            </a:r>
            <a:endParaRPr sz="4400" b="1" dirty="0">
              <a:ea typeface="+mn-ea"/>
              <a:cs typeface="+mn-cs"/>
            </a:endParaRPr>
          </a:p>
        </p:txBody>
      </p:sp>
      <p:sp>
        <p:nvSpPr>
          <p:cNvPr id="1204" name="Google Shape;1204;p94"/>
          <p:cNvSpPr txBox="1"/>
          <p:nvPr/>
        </p:nvSpPr>
        <p:spPr>
          <a:xfrm>
            <a:off x="94301" y="1485925"/>
            <a:ext cx="8220900" cy="2433300"/>
          </a:xfrm>
          <a:prstGeom prst="rect">
            <a:avLst/>
          </a:prstGeom>
          <a:noFill/>
          <a:ln>
            <a:noFill/>
          </a:ln>
        </p:spPr>
        <p:txBody>
          <a:bodyPr spcFirstLastPara="1" wrap="square" lIns="0" tIns="10775" rIns="0" bIns="0" anchor="t" anchorCtr="0">
            <a:noAutofit/>
          </a:bodyPr>
          <a:lstStyle/>
          <a:p>
            <a:pPr marL="355600" marR="80010" lvl="0" indent="-330200" algn="l" rtl="0">
              <a:lnSpc>
                <a:spcPct val="100299"/>
              </a:lnSpc>
              <a:spcBef>
                <a:spcPts val="0"/>
              </a:spcBef>
              <a:spcAft>
                <a:spcPts val="0"/>
              </a:spcAft>
              <a:buSzPts val="3000"/>
              <a:buFont typeface="Calibri"/>
              <a:buChar char="•"/>
            </a:pPr>
            <a:r>
              <a:rPr lang="en-US" sz="3000" dirty="0">
                <a:latin typeface="Calibri"/>
                <a:ea typeface="Calibri"/>
                <a:cs typeface="Calibri"/>
                <a:sym typeface="Calibri"/>
              </a:rPr>
              <a:t>We generally assume that training and  test examples are independently drawn from the same overall distribution of data</a:t>
            </a:r>
            <a:endParaRPr sz="3000" dirty="0">
              <a:latin typeface="Calibri"/>
              <a:ea typeface="Calibri"/>
              <a:cs typeface="Calibri"/>
              <a:sym typeface="Calibri"/>
            </a:endParaRPr>
          </a:p>
          <a:p>
            <a:pPr marL="755650" marR="5080" lvl="0" indent="-285750" algn="l" rtl="0">
              <a:lnSpc>
                <a:spcPct val="101200"/>
              </a:lnSpc>
              <a:spcBef>
                <a:spcPts val="620"/>
              </a:spcBef>
              <a:spcAft>
                <a:spcPts val="0"/>
              </a:spcAft>
              <a:buNone/>
            </a:pPr>
            <a:r>
              <a:rPr lang="en-US" sz="2800" dirty="0">
                <a:latin typeface="Arial"/>
                <a:ea typeface="Arial"/>
                <a:cs typeface="Arial"/>
                <a:sym typeface="Arial"/>
              </a:rPr>
              <a:t>– </a:t>
            </a:r>
            <a:r>
              <a:rPr lang="en-US" sz="2800" dirty="0">
                <a:latin typeface="Calibri"/>
                <a:ea typeface="Calibri"/>
                <a:cs typeface="Calibri"/>
                <a:sym typeface="Calibri"/>
              </a:rPr>
              <a:t>We call this “</a:t>
            </a:r>
            <a:r>
              <a:rPr lang="en-US" sz="2800" dirty="0" err="1">
                <a:latin typeface="Calibri"/>
                <a:ea typeface="Calibri"/>
                <a:cs typeface="Calibri"/>
                <a:sym typeface="Calibri"/>
              </a:rPr>
              <a:t>i.i.d</a:t>
            </a:r>
            <a:r>
              <a:rPr lang="en-US" sz="2800" dirty="0">
                <a:latin typeface="Calibri"/>
                <a:ea typeface="Calibri"/>
                <a:cs typeface="Calibri"/>
                <a:sym typeface="Calibri"/>
              </a:rPr>
              <a:t>” which stands for “independent and identically distributed”</a:t>
            </a:r>
            <a:endParaRPr sz="2800" dirty="0">
              <a:latin typeface="Calibri"/>
              <a:ea typeface="Calibri"/>
              <a:cs typeface="Calibri"/>
              <a:sym typeface="Calibri"/>
            </a:endParaRPr>
          </a:p>
        </p:txBody>
      </p:sp>
      <p:sp>
        <p:nvSpPr>
          <p:cNvPr id="1205" name="Google Shape;1205;p94"/>
          <p:cNvSpPr txBox="1"/>
          <p:nvPr/>
        </p:nvSpPr>
        <p:spPr>
          <a:xfrm>
            <a:off x="0" y="6560975"/>
            <a:ext cx="2132045" cy="304801"/>
          </a:xfrm>
          <a:prstGeom prst="rect">
            <a:avLst/>
          </a:prstGeom>
          <a:noFill/>
          <a:ln>
            <a:noFill/>
          </a:ln>
        </p:spPr>
        <p:txBody>
          <a:bodyPr spcFirstLastPara="1" wrap="square" lIns="0" tIns="12700" rIns="0" bIns="0" anchor="t" anchorCtr="0">
            <a:noAutofit/>
          </a:bodyPr>
          <a:lstStyle>
            <a:defPPr>
              <a:defRPr lang="en-US"/>
            </a:defPPr>
            <a:lvl1pPr marL="12700" fontAlgn="auto">
              <a:spcBef>
                <a:spcPts val="0"/>
              </a:spcBef>
              <a:spcAft>
                <a:spcPts val="0"/>
              </a:spcAft>
              <a:buClr>
                <a:srgbClr val="000000"/>
              </a:buClr>
              <a:buFont typeface="Arial" panose="020B0604020202020204"/>
              <a:buNone/>
              <a:defRPr sz="1400" kern="0">
                <a:solidFill>
                  <a:srgbClr val="000000"/>
                </a:solidFill>
                <a:latin typeface="Trebuchet MS" panose="020B0603020202020204"/>
                <a:ea typeface="Trebuchet MS" panose="020B0603020202020204"/>
                <a:cs typeface="Trebuchet MS" panose="020B0603020202020204"/>
              </a:defRPr>
            </a:lvl1pPr>
          </a:lstStyle>
          <a:p>
            <a:r>
              <a:rPr lang="en-US" sz="1000" dirty="0">
                <a:sym typeface="Trebuchet MS"/>
              </a:rPr>
              <a:t>Slide credit: Ray Mooney</a:t>
            </a:r>
            <a:endParaRPr sz="1000" dirty="0">
              <a:sym typeface="Trebuchet MS"/>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408600" y="854280"/>
              <a:ext cx="4387680" cy="4644720"/>
            </p14:xfrm>
          </p:contentPart>
        </mc:Choice>
        <mc:Fallback>
          <p:pic>
            <p:nvPicPr>
              <p:cNvPr id="2" name="Ink 1"/>
              <p:cNvPicPr/>
              <p:nvPr/>
            </p:nvPicPr>
            <p:blipFill>
              <a:blip r:embed="rId4"/>
              <a:stretch>
                <a:fillRect/>
              </a:stretch>
            </p:blipFill>
            <p:spPr>
              <a:xfrm>
                <a:off x="395640" y="848160"/>
                <a:ext cx="4411440" cy="4663800"/>
              </a:xfrm>
              <a:prstGeom prst="rect">
                <a:avLst/>
              </a:prstGeom>
            </p:spPr>
          </p:pic>
        </mc:Fallback>
      </mc:AlternateContent>
    </p:spTree>
    <p:extLst>
      <p:ext uri="{BB962C8B-B14F-4D97-AF65-F5344CB8AC3E}">
        <p14:creationId xmlns:p14="http://schemas.microsoft.com/office/powerpoint/2010/main" val="398764103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75"/>
            <a:ext cx="6120680" cy="769441"/>
          </a:xfrm>
          <a:noFill/>
          <a:ln w="9525">
            <a:noFill/>
            <a:miter lim="800000"/>
            <a:headEnd/>
            <a:tailEnd/>
          </a:ln>
          <a:effectLst/>
        </p:spPr>
        <p:txBody>
          <a:bodyPr wrap="square" anchor="ctr">
            <a:spAutoFit/>
          </a:bodyPr>
          <a:lstStyle/>
          <a:p>
            <a:pPr fontAlgn="base">
              <a:spcAft>
                <a:spcPct val="0"/>
              </a:spcAft>
            </a:pPr>
            <a:r>
              <a:rPr lang="en-US" sz="4400" b="1" dirty="0">
                <a:ea typeface="+mn-ea"/>
                <a:cs typeface="+mn-cs"/>
              </a:rPr>
              <a:t>Overfitting/</a:t>
            </a:r>
            <a:r>
              <a:rPr lang="en-US" sz="4400" b="1" dirty="0" err="1">
                <a:ea typeface="+mn-ea"/>
                <a:cs typeface="+mn-cs"/>
              </a:rPr>
              <a:t>Underfitting</a:t>
            </a:r>
            <a:endParaRPr lang="en-IN" sz="4400" b="1" dirty="0">
              <a:ea typeface="+mn-ea"/>
              <a:cs typeface="+mn-cs"/>
            </a:endParaRPr>
          </a:p>
        </p:txBody>
      </p:sp>
      <p:pic>
        <p:nvPicPr>
          <p:cNvPr id="10248" name="Picture 8" descr="Degree 1 MSE = 4.08e-01(+/- 4.25e-01), Degree 4 MSE = 4.32e-02(+/- 7.08e-02), Degree 15 MSE = 1.82e+08(+/- 5.47e+08)"/>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 y="772326"/>
            <a:ext cx="8229600" cy="29391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miro.medium.com/max/1400/0*Wup-0b5KI6-8cJB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636313"/>
            <a:ext cx="6686550" cy="32004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858240" y="1564200"/>
              <a:ext cx="7329960" cy="2179440"/>
            </p14:xfrm>
          </p:contentPart>
        </mc:Choice>
        <mc:Fallback>
          <p:pic>
            <p:nvPicPr>
              <p:cNvPr id="3" name="Ink 2"/>
              <p:cNvPicPr/>
              <p:nvPr/>
            </p:nvPicPr>
            <p:blipFill>
              <a:blip r:embed="rId5"/>
              <a:stretch>
                <a:fillRect/>
              </a:stretch>
            </p:blipFill>
            <p:spPr>
              <a:xfrm>
                <a:off x="847800" y="1554120"/>
                <a:ext cx="7351200" cy="2198880"/>
              </a:xfrm>
              <a:prstGeom prst="rect">
                <a:avLst/>
              </a:prstGeom>
            </p:spPr>
          </p:pic>
        </mc:Fallback>
      </mc:AlternateContent>
    </p:spTree>
    <p:extLst>
      <p:ext uri="{BB962C8B-B14F-4D97-AF65-F5344CB8AC3E}">
        <p14:creationId xmlns:p14="http://schemas.microsoft.com/office/powerpoint/2010/main" val="7401179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5251" name="Text Box 3"/>
          <p:cNvSpPr txBox="1">
            <a:spLocks noChangeArrowheads="1"/>
          </p:cNvSpPr>
          <p:nvPr/>
        </p:nvSpPr>
        <p:spPr bwMode="auto">
          <a:xfrm>
            <a:off x="0" y="525959"/>
            <a:ext cx="4362092" cy="769441"/>
          </a:xfrm>
          <a:prstGeom prst="rect">
            <a:avLst/>
          </a:prstGeom>
          <a:noFill/>
          <a:ln w="9525">
            <a:noFill/>
            <a:miter lim="800000"/>
            <a:headEnd/>
            <a:tailEnd/>
          </a:ln>
          <a:effectLst/>
        </p:spPr>
        <p:txBody>
          <a:bodyPr wrap="square" anchor="ctr">
            <a:spAutoFit/>
          </a:bodyPr>
          <a:lstStyle>
            <a:lvl1pPr defTabSz="914400" eaLnBrk="1" latinLnBrk="0" hangingPunct="1">
              <a:buNone/>
              <a:defRPr sz="4400" b="1">
                <a:latin typeface="+mj-lt"/>
              </a:defRPr>
            </a:lvl1pPr>
          </a:lstStyle>
          <a:p>
            <a:r>
              <a:rPr lang="en-US" dirty="0"/>
              <a:t>Machine Learning</a:t>
            </a:r>
          </a:p>
        </p:txBody>
      </p:sp>
      <p:sp>
        <p:nvSpPr>
          <p:cNvPr id="9" name="Rectangle 3"/>
          <p:cNvSpPr txBox="1">
            <a:spLocks noChangeArrowheads="1"/>
          </p:cNvSpPr>
          <p:nvPr/>
        </p:nvSpPr>
        <p:spPr>
          <a:xfrm>
            <a:off x="304800" y="1447800"/>
            <a:ext cx="8610600" cy="3810000"/>
          </a:xfrm>
          <a:prstGeom prst="rect">
            <a:avLst/>
          </a:prstGeom>
        </p:spPr>
        <p:txBody>
          <a:bodyPr/>
          <a:lstStyle/>
          <a:p>
            <a:pPr marL="342900" lvl="0" indent="-342900" algn="just" fontAlgn="auto">
              <a:spcBef>
                <a:spcPct val="20000"/>
              </a:spcBef>
              <a:spcAft>
                <a:spcPts val="0"/>
              </a:spcAft>
              <a:buFont typeface="Arial" pitchFamily="34" charset="0"/>
              <a:buChar char="•"/>
            </a:pPr>
            <a:r>
              <a:rPr lang="en-IN" sz="2800" b="1" dirty="0">
                <a:latin typeface="+mn-lt"/>
              </a:rPr>
              <a:t>Machine learning</a:t>
            </a:r>
            <a:r>
              <a:rPr lang="en-IN" sz="2800" dirty="0">
                <a:latin typeface="+mn-lt"/>
              </a:rPr>
              <a:t> is a scientific discipline that explores the construction and study of algorithms that can learn from data. </a:t>
            </a:r>
          </a:p>
          <a:p>
            <a:pPr marL="342900" lvl="0" indent="-342900" algn="just" fontAlgn="auto">
              <a:spcBef>
                <a:spcPct val="20000"/>
              </a:spcBef>
              <a:spcAft>
                <a:spcPts val="0"/>
              </a:spcAft>
              <a:buFont typeface="Arial" pitchFamily="34" charset="0"/>
              <a:buChar char="•"/>
            </a:pPr>
            <a:r>
              <a:rPr lang="en-IN" sz="2800" dirty="0">
                <a:latin typeface="+mn-lt"/>
              </a:rPr>
              <a:t>Such algorithms operate by building a model based on inputs and using that to make predictions or decisions, rather than following only explicitly programmed instructions.</a:t>
            </a:r>
            <a:endParaRPr lang="en-US" sz="2800" dirty="0">
              <a:latin typeface="+mn-lt"/>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391120" y="2313000"/>
              <a:ext cx="5745600" cy="1439640"/>
            </p14:xfrm>
          </p:contentPart>
        </mc:Choice>
        <mc:Fallback xmlns="">
          <p:pic>
            <p:nvPicPr>
              <p:cNvPr id="2" name="Ink 1"/>
              <p:cNvPicPr/>
              <p:nvPr/>
            </p:nvPicPr>
            <p:blipFill>
              <a:blip r:embed="rId4"/>
              <a:stretch>
                <a:fillRect/>
              </a:stretch>
            </p:blipFill>
            <p:spPr>
              <a:xfrm>
                <a:off x="2384640" y="2304360"/>
                <a:ext cx="5757480" cy="1454760"/>
              </a:xfrm>
              <a:prstGeom prst="rect">
                <a:avLst/>
              </a:prstGeom>
            </p:spPr>
          </p:pic>
        </mc:Fallback>
      </mc:AlternateContent>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a:xfrm>
            <a:off x="395536" y="314970"/>
            <a:ext cx="6120680" cy="769441"/>
          </a:xfrm>
          <a:noFill/>
          <a:ln w="9525">
            <a:noFill/>
            <a:miter lim="800000"/>
            <a:headEnd/>
            <a:tailEnd/>
          </a:ln>
          <a:effectLst/>
        </p:spPr>
        <p:txBody>
          <a:bodyPr wrap="square" anchor="ctr">
            <a:spAutoFit/>
          </a:bodyPr>
          <a:lstStyle/>
          <a:p>
            <a:pPr fontAlgn="base">
              <a:spcAft>
                <a:spcPct val="0"/>
              </a:spcAft>
            </a:pPr>
            <a:r>
              <a:rPr lang="tr-TR" sz="4400" b="1">
                <a:ea typeface="+mn-ea"/>
                <a:cs typeface="+mn-cs"/>
              </a:rPr>
              <a:t>Triple Trade-Off</a:t>
            </a:r>
          </a:p>
        </p:txBody>
      </p:sp>
      <p:sp>
        <p:nvSpPr>
          <p:cNvPr id="125955" name="Rectangle 3"/>
          <p:cNvSpPr>
            <a:spLocks noGrp="1" noChangeArrowheads="1"/>
          </p:cNvSpPr>
          <p:nvPr>
            <p:ph idx="1"/>
          </p:nvPr>
        </p:nvSpPr>
        <p:spPr>
          <a:xfrm>
            <a:off x="468313" y="1989138"/>
            <a:ext cx="8229600" cy="3886200"/>
          </a:xfrm>
        </p:spPr>
        <p:txBody>
          <a:bodyPr>
            <a:normAutofit lnSpcReduction="10000"/>
          </a:bodyPr>
          <a:lstStyle/>
          <a:p>
            <a:pPr marL="609600" indent="-609600"/>
            <a:r>
              <a:rPr lang="tr-TR" dirty="0"/>
              <a:t>There is a trade-off between three factors (Dietterich, 2003):</a:t>
            </a:r>
          </a:p>
          <a:p>
            <a:pPr marL="990600" lvl="1" indent="-533400">
              <a:buFont typeface="Wingdings" pitchFamily="2" charset="2"/>
              <a:buAutoNum type="arabicPeriod"/>
            </a:pPr>
            <a:r>
              <a:rPr lang="tr-TR" sz="2400" dirty="0"/>
              <a:t>Complexity of </a:t>
            </a:r>
            <a:r>
              <a:rPr lang="tr-TR" sz="2400" dirty="0">
                <a:latin typeface="Lucida Calligraphy" pitchFamily="66" charset="0"/>
              </a:rPr>
              <a:t>H</a:t>
            </a:r>
            <a:r>
              <a:rPr lang="tr-TR" sz="2400" i="1" dirty="0"/>
              <a:t>, c </a:t>
            </a:r>
            <a:r>
              <a:rPr lang="tr-TR" sz="2400" dirty="0"/>
              <a:t>(</a:t>
            </a:r>
            <a:r>
              <a:rPr lang="tr-TR" sz="2400" dirty="0">
                <a:latin typeface="Lucida Calligraphy" pitchFamily="66" charset="0"/>
              </a:rPr>
              <a:t>H</a:t>
            </a:r>
            <a:r>
              <a:rPr lang="tr-TR" sz="2400" dirty="0"/>
              <a:t>),</a:t>
            </a:r>
          </a:p>
          <a:p>
            <a:pPr marL="990600" lvl="1" indent="-533400">
              <a:buFont typeface="Wingdings" pitchFamily="2" charset="2"/>
              <a:buAutoNum type="arabicPeriod"/>
            </a:pPr>
            <a:r>
              <a:rPr lang="tr-TR" sz="2400" dirty="0"/>
              <a:t>Training set size, </a:t>
            </a:r>
            <a:r>
              <a:rPr lang="tr-TR" sz="2400" i="1" dirty="0"/>
              <a:t>N, </a:t>
            </a:r>
            <a:endParaRPr lang="tr-TR" sz="2400" dirty="0"/>
          </a:p>
          <a:p>
            <a:pPr marL="990600" lvl="1" indent="-533400">
              <a:buFont typeface="Wingdings" pitchFamily="2" charset="2"/>
              <a:buAutoNum type="arabicPeriod"/>
            </a:pPr>
            <a:r>
              <a:rPr lang="tr-TR" sz="2400" dirty="0"/>
              <a:t>Generalization error, </a:t>
            </a:r>
            <a:r>
              <a:rPr lang="tr-TR" sz="2400" i="1" dirty="0"/>
              <a:t>E</a:t>
            </a:r>
            <a:r>
              <a:rPr lang="tr-TR" sz="2400" dirty="0"/>
              <a:t>, on new data</a:t>
            </a:r>
          </a:p>
          <a:p>
            <a:pPr marL="609600" indent="-609600">
              <a:buFont typeface="Wingdings" pitchFamily="2" charset="2"/>
              <a:buChar char="¨"/>
            </a:pPr>
            <a:r>
              <a:rPr lang="tr-TR" dirty="0"/>
              <a:t>As </a:t>
            </a:r>
            <a:r>
              <a:rPr lang="tr-TR" i="1" dirty="0"/>
              <a:t>N</a:t>
            </a:r>
            <a:r>
              <a:rPr lang="tr-TR" dirty="0" smtClean="0">
                <a:latin typeface="Symbol" pitchFamily="18" charset="2"/>
              </a:rPr>
              <a:t>­</a:t>
            </a:r>
            <a:r>
              <a:rPr lang="en-US" dirty="0" smtClean="0">
                <a:latin typeface="Symbol" pitchFamily="18" charset="2"/>
              </a:rPr>
              <a:t> </a:t>
            </a:r>
            <a:r>
              <a:rPr lang="en-US" dirty="0" smtClean="0"/>
              <a:t>increases</a:t>
            </a:r>
            <a:r>
              <a:rPr lang="tr-TR" dirty="0" smtClean="0">
                <a:latin typeface="Symbol" pitchFamily="18" charset="2"/>
              </a:rPr>
              <a:t>, </a:t>
            </a:r>
            <a:r>
              <a:rPr lang="tr-TR" i="1" dirty="0"/>
              <a:t>E</a:t>
            </a:r>
            <a:r>
              <a:rPr lang="tr-TR" dirty="0">
                <a:latin typeface="Symbol" pitchFamily="18" charset="2"/>
              </a:rPr>
              <a:t>¯</a:t>
            </a:r>
            <a:endParaRPr lang="tr-TR" dirty="0"/>
          </a:p>
          <a:p>
            <a:pPr marL="609600" indent="-609600">
              <a:buFont typeface="Wingdings" pitchFamily="2" charset="2"/>
              <a:buChar char="¨"/>
            </a:pPr>
            <a:r>
              <a:rPr lang="tr-TR" dirty="0"/>
              <a:t>As </a:t>
            </a:r>
            <a:r>
              <a:rPr lang="tr-TR" i="1" dirty="0"/>
              <a:t>c </a:t>
            </a:r>
            <a:r>
              <a:rPr lang="tr-TR" dirty="0"/>
              <a:t>(</a:t>
            </a:r>
            <a:r>
              <a:rPr lang="tr-TR" dirty="0">
                <a:latin typeface="Lucida Calligraphy" pitchFamily="66" charset="0"/>
              </a:rPr>
              <a:t>H</a:t>
            </a:r>
            <a:r>
              <a:rPr lang="tr-TR" dirty="0" smtClean="0"/>
              <a:t>)</a:t>
            </a:r>
            <a:r>
              <a:rPr lang="tr-TR" dirty="0" smtClean="0">
                <a:latin typeface="Symbol" pitchFamily="18" charset="2"/>
              </a:rPr>
              <a:t>­</a:t>
            </a:r>
            <a:r>
              <a:rPr lang="en-US" dirty="0" smtClean="0">
                <a:latin typeface="Symbol" pitchFamily="18" charset="2"/>
              </a:rPr>
              <a:t> </a:t>
            </a:r>
            <a:r>
              <a:rPr lang="en-US" sz="2400" dirty="0"/>
              <a:t>in</a:t>
            </a:r>
            <a:r>
              <a:rPr lang="en-US" sz="2400" dirty="0" smtClean="0"/>
              <a:t>creases</a:t>
            </a:r>
            <a:r>
              <a:rPr lang="tr-TR" dirty="0" smtClean="0">
                <a:latin typeface="Symbol" pitchFamily="18" charset="2"/>
              </a:rPr>
              <a:t>, </a:t>
            </a:r>
            <a:r>
              <a:rPr lang="tr-TR" dirty="0"/>
              <a:t>first </a:t>
            </a:r>
            <a:r>
              <a:rPr lang="tr-TR" i="1" dirty="0"/>
              <a:t>E</a:t>
            </a:r>
            <a:r>
              <a:rPr lang="tr-TR" dirty="0">
                <a:latin typeface="Symbol" pitchFamily="18" charset="2"/>
              </a:rPr>
              <a:t>¯ </a:t>
            </a:r>
            <a:r>
              <a:rPr lang="tr-TR" dirty="0"/>
              <a:t>and then </a:t>
            </a:r>
            <a:r>
              <a:rPr lang="tr-TR" i="1" dirty="0"/>
              <a:t>E</a:t>
            </a:r>
            <a:r>
              <a:rPr lang="tr-TR" dirty="0" smtClean="0">
                <a:latin typeface="Symbol" pitchFamily="18" charset="2"/>
              </a:rPr>
              <a:t>­</a:t>
            </a:r>
            <a:r>
              <a:rPr lang="en-US" dirty="0" smtClean="0">
                <a:latin typeface="Symbol" pitchFamily="18" charset="2"/>
              </a:rPr>
              <a:t> </a:t>
            </a:r>
            <a:r>
              <a:rPr lang="en-US" dirty="0"/>
              <a:t>increases</a:t>
            </a:r>
            <a:endParaRPr lang="tr-TR" dirty="0"/>
          </a:p>
        </p:txBody>
      </p:sp>
      <p:sp>
        <p:nvSpPr>
          <p:cNvPr id="5" name="Slide Number Placeholder 4"/>
          <p:cNvSpPr>
            <a:spLocks noGrp="1"/>
          </p:cNvSpPr>
          <p:nvPr>
            <p:ph type="sldNum" sz="quarter" idx="12"/>
          </p:nvPr>
        </p:nvSpPr>
        <p:spPr/>
        <p:txBody>
          <a:bodyPr/>
          <a:lstStyle/>
          <a:p>
            <a:fld id="{F83AD753-33B0-45DC-B91F-EDFAACD52824}" type="slidenum">
              <a:rPr lang="tr-TR"/>
              <a:pPr/>
              <a:t>70</a:t>
            </a:fld>
            <a:endParaRPr lang="tr-T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489320" y="2428560"/>
              <a:ext cx="5797800" cy="3015360"/>
            </p14:xfrm>
          </p:contentPart>
        </mc:Choice>
        <mc:Fallback>
          <p:pic>
            <p:nvPicPr>
              <p:cNvPr id="2" name="Ink 1"/>
              <p:cNvPicPr/>
              <p:nvPr/>
            </p:nvPicPr>
            <p:blipFill>
              <a:blip r:embed="rId4"/>
              <a:stretch>
                <a:fillRect/>
              </a:stretch>
            </p:blipFill>
            <p:spPr>
              <a:xfrm>
                <a:off x="1478520" y="2416680"/>
                <a:ext cx="5821920" cy="3035520"/>
              </a:xfrm>
              <a:prstGeom prst="rect">
                <a:avLst/>
              </a:prstGeom>
            </p:spPr>
          </p:pic>
        </mc:Fallback>
      </mc:AlternateContent>
    </p:spTree>
    <p:extLst>
      <p:ext uri="{BB962C8B-B14F-4D97-AF65-F5344CB8AC3E}">
        <p14:creationId xmlns:p14="http://schemas.microsoft.com/office/powerpoint/2010/main" val="2891516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0" y="524256"/>
            <a:ext cx="9144000" cy="769401"/>
          </a:xfr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lang="en-US" sz="4400" b="1" dirty="0">
                <a:ea typeface="+mn-ea"/>
                <a:cs typeface="+mn-cs"/>
              </a:rPr>
              <a:t>Issues in Machine Learning</a:t>
            </a:r>
          </a:p>
        </p:txBody>
      </p:sp>
      <p:sp>
        <p:nvSpPr>
          <p:cNvPr id="16387" name="Rectangle 3"/>
          <p:cNvSpPr>
            <a:spLocks noGrp="1" noChangeArrowheads="1"/>
          </p:cNvSpPr>
          <p:nvPr>
            <p:ph idx="1"/>
          </p:nvPr>
        </p:nvSpPr>
        <p:spPr>
          <a:xfrm>
            <a:off x="304800" y="1524000"/>
            <a:ext cx="8458200" cy="4800600"/>
          </a:xfrm>
        </p:spPr>
        <p:txBody>
          <a:bodyPr>
            <a:noAutofit/>
          </a:bodyPr>
          <a:lstStyle/>
          <a:p>
            <a:pPr algn="just"/>
            <a:r>
              <a:rPr lang="en-US" sz="2800" dirty="0"/>
              <a:t>What algorithms are available for learning a concept? How well do they perform?</a:t>
            </a:r>
          </a:p>
          <a:p>
            <a:pPr algn="just"/>
            <a:r>
              <a:rPr lang="en-US" sz="2800" dirty="0"/>
              <a:t>How much training data is sufficient to learn a concept with high confidence?</a:t>
            </a:r>
          </a:p>
          <a:p>
            <a:pPr algn="just"/>
            <a:r>
              <a:rPr lang="en-US" sz="2800" dirty="0"/>
              <a:t>When is it useful to use prior knowledge?</a:t>
            </a:r>
          </a:p>
          <a:p>
            <a:pPr algn="just"/>
            <a:r>
              <a:rPr lang="en-US" sz="2800" dirty="0"/>
              <a:t>Are some training examples more useful than others?</a:t>
            </a:r>
          </a:p>
          <a:p>
            <a:pPr algn="just"/>
            <a:r>
              <a:rPr lang="en-US" sz="2800" dirty="0"/>
              <a:t>What are the best tasks for a system to learn?</a:t>
            </a:r>
          </a:p>
          <a:p>
            <a:pPr algn="just"/>
            <a:r>
              <a:rPr lang="en-US" sz="2800" dirty="0"/>
              <a:t>What is the best way for a system to represent its knowledge?</a:t>
            </a:r>
          </a:p>
        </p:txBody>
      </p:sp>
      <p:sp>
        <p:nvSpPr>
          <p:cNvPr id="7"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14 May 2022</a:t>
            </a:fld>
            <a:endParaRPr kumimoji="0" lang="en-US" sz="1200" b="1" i="0" u="none" strike="noStrike" kern="1200" cap="none" spc="0" normalizeH="0" baseline="0" noProof="0" dirty="0">
              <a:ln>
                <a:noFill/>
              </a:ln>
              <a:solidFill>
                <a:schemeClr val="tx1"/>
              </a:solidFill>
              <a:effectLst/>
              <a:uLnTx/>
              <a:uFillTx/>
              <a:latin typeface="+mn-lt"/>
            </a:endParaRPr>
          </a:p>
        </p:txBody>
      </p:sp>
    </p:spTree>
    <p:extLst>
      <p:ext uri="{BB962C8B-B14F-4D97-AF65-F5344CB8AC3E}">
        <p14:creationId xmlns:p14="http://schemas.microsoft.com/office/powerpoint/2010/main" val="137900988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sp>
        <p:nvSpPr>
          <p:cNvPr id="1294" name="Google Shape;1294;p96"/>
          <p:cNvSpPr txBox="1">
            <a:spLocks noGrp="1"/>
          </p:cNvSpPr>
          <p:nvPr>
            <p:ph type="title"/>
          </p:nvPr>
        </p:nvSpPr>
        <p:spPr>
          <a:xfrm>
            <a:off x="83236" y="344300"/>
            <a:ext cx="4368000" cy="769401"/>
          </a:xfrm>
          <a:prstGeom prst="rect">
            <a:avLst/>
          </a:prstGeo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lang="en-US" sz="4400" b="1" dirty="0">
                <a:ea typeface="+mn-ea"/>
                <a:cs typeface="+mn-cs"/>
              </a:rPr>
              <a:t>ML in a Nutshell</a:t>
            </a:r>
          </a:p>
        </p:txBody>
      </p:sp>
      <p:sp>
        <p:nvSpPr>
          <p:cNvPr id="1295" name="Google Shape;1295;p96"/>
          <p:cNvSpPr txBox="1"/>
          <p:nvPr/>
        </p:nvSpPr>
        <p:spPr>
          <a:xfrm>
            <a:off x="457200" y="1514547"/>
            <a:ext cx="8211300" cy="4557900"/>
          </a:xfrm>
          <a:prstGeom prst="rect">
            <a:avLst/>
          </a:prstGeom>
          <a:noFill/>
          <a:ln>
            <a:noFill/>
          </a:ln>
        </p:spPr>
        <p:txBody>
          <a:bodyPr spcFirstLastPara="1" wrap="square" lIns="0" tIns="33000" rIns="0" bIns="0" anchor="t" anchorCtr="0">
            <a:noAutofit/>
          </a:bodyPr>
          <a:lstStyle/>
          <a:p>
            <a:pPr marL="355600" marR="756920" indent="-342900" fontAlgn="auto">
              <a:lnSpc>
                <a:spcPct val="119000"/>
              </a:lnSpc>
              <a:spcBef>
                <a:spcPts val="0"/>
              </a:spcBef>
              <a:spcAft>
                <a:spcPts val="0"/>
              </a:spcAft>
              <a:buClr>
                <a:srgbClr val="000000"/>
              </a:buClr>
              <a:buSzPts val="3200"/>
              <a:buFont typeface="Arial" panose="020B0604020202020204"/>
              <a:buChar char="•"/>
            </a:pPr>
            <a:r>
              <a:rPr lang="en-US" sz="3200" kern="0" dirty="0">
                <a:solidFill>
                  <a:srgbClr val="000000"/>
                </a:solidFill>
                <a:latin typeface="Trebuchet MS" panose="020B0603020202020204"/>
                <a:ea typeface="Trebuchet MS" panose="020B0603020202020204"/>
                <a:cs typeface="Trebuchet MS" panose="020B0603020202020204"/>
                <a:sym typeface="Trebuchet MS" panose="020B0603020202020204"/>
              </a:rPr>
              <a:t>Tens of thousands of machine learning  algorithms</a:t>
            </a:r>
            <a:endParaRPr sz="3200" kern="0" dirty="0">
              <a:solidFill>
                <a:srgbClr val="000000"/>
              </a:solidFill>
              <a:latin typeface="Trebuchet MS" panose="020B0603020202020204"/>
              <a:ea typeface="Trebuchet MS" panose="020B0603020202020204"/>
              <a:cs typeface="Trebuchet MS" panose="020B0603020202020204"/>
              <a:sym typeface="Trebuchet MS" panose="020B0603020202020204"/>
            </a:endParaRPr>
          </a:p>
          <a:p>
            <a:pPr marL="755650" lvl="1" indent="-285750" fontAlgn="auto">
              <a:spcBef>
                <a:spcPts val="640"/>
              </a:spcBef>
              <a:spcAft>
                <a:spcPts val="0"/>
              </a:spcAft>
              <a:buClr>
                <a:srgbClr val="000000"/>
              </a:buClr>
              <a:buSzPts val="2800"/>
              <a:buFont typeface="Arial" panose="020B0604020202020204"/>
              <a:buChar char="–"/>
            </a:pPr>
            <a:r>
              <a:rPr lang="en-US" sz="2800" kern="0" dirty="0">
                <a:solidFill>
                  <a:srgbClr val="000000"/>
                </a:solidFill>
                <a:latin typeface="Trebuchet MS" panose="020B0603020202020204"/>
                <a:ea typeface="Trebuchet MS" panose="020B0603020202020204"/>
                <a:cs typeface="Trebuchet MS" panose="020B0603020202020204"/>
                <a:sym typeface="Trebuchet MS" panose="020B0603020202020204"/>
              </a:rPr>
              <a:t>Hundreds new every year</a:t>
            </a:r>
            <a:endParaRPr sz="2800" kern="0" dirty="0">
              <a:solidFill>
                <a:srgbClr val="000000"/>
              </a:solidFill>
              <a:latin typeface="Trebuchet MS" panose="020B0603020202020204"/>
              <a:ea typeface="Trebuchet MS" panose="020B0603020202020204"/>
              <a:cs typeface="Trebuchet MS" panose="020B0603020202020204"/>
              <a:sym typeface="Trebuchet MS" panose="020B0603020202020204"/>
            </a:endParaRPr>
          </a:p>
          <a:p>
            <a:pPr marL="0" lvl="1" fontAlgn="auto">
              <a:spcBef>
                <a:spcPts val="25"/>
              </a:spcBef>
              <a:spcAft>
                <a:spcPts val="0"/>
              </a:spcAft>
              <a:buClr>
                <a:srgbClr val="000000"/>
              </a:buClr>
              <a:buSzPts val="4100"/>
              <a:buFont typeface="Arial" panose="020B0604020202020204"/>
              <a:buNone/>
            </a:pPr>
            <a:endParaRPr sz="4100" kern="0"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355600" indent="-342900" fontAlgn="auto">
              <a:spcBef>
                <a:spcPts val="0"/>
              </a:spcBef>
              <a:spcAft>
                <a:spcPts val="0"/>
              </a:spcAft>
              <a:buClr>
                <a:srgbClr val="000000"/>
              </a:buClr>
              <a:buSzPts val="3200"/>
              <a:buFont typeface="Arial" panose="020B0604020202020204"/>
              <a:buChar char="•"/>
            </a:pPr>
            <a:r>
              <a:rPr lang="en-US" sz="3200" kern="0" dirty="0">
                <a:solidFill>
                  <a:srgbClr val="000000"/>
                </a:solidFill>
                <a:latin typeface="Trebuchet MS" panose="020B0603020202020204"/>
                <a:ea typeface="Trebuchet MS" panose="020B0603020202020204"/>
                <a:cs typeface="Trebuchet MS" panose="020B0603020202020204"/>
                <a:sym typeface="Trebuchet MS" panose="020B0603020202020204"/>
              </a:rPr>
              <a:t>Every ML algorithm has three components</a:t>
            </a:r>
            <a:endParaRPr sz="3200" kern="0" dirty="0">
              <a:solidFill>
                <a:srgbClr val="000000"/>
              </a:solidFill>
              <a:latin typeface="Trebuchet MS" panose="020B0603020202020204"/>
              <a:ea typeface="Trebuchet MS" panose="020B0603020202020204"/>
              <a:cs typeface="Trebuchet MS" panose="020B0603020202020204"/>
              <a:sym typeface="Trebuchet MS" panose="020B0603020202020204"/>
            </a:endParaRPr>
          </a:p>
          <a:p>
            <a:pPr marL="755650" lvl="1" indent="-285750" fontAlgn="auto">
              <a:spcBef>
                <a:spcPts val="660"/>
              </a:spcBef>
              <a:spcAft>
                <a:spcPts val="0"/>
              </a:spcAft>
              <a:buClr>
                <a:srgbClr val="4A86E8"/>
              </a:buClr>
              <a:buSzPts val="2800"/>
              <a:buFont typeface="Arial" panose="020B0604020202020204"/>
              <a:buChar char="–"/>
            </a:pPr>
            <a:r>
              <a:rPr lang="en-US" sz="2800" b="1" kern="0" dirty="0">
                <a:solidFill>
                  <a:srgbClr val="4A86E8"/>
                </a:solidFill>
                <a:latin typeface="Trebuchet MS" panose="020B0603020202020204"/>
                <a:ea typeface="Trebuchet MS" panose="020B0603020202020204"/>
                <a:cs typeface="Trebuchet MS" panose="020B0603020202020204"/>
                <a:sym typeface="Trebuchet MS" panose="020B0603020202020204"/>
              </a:rPr>
              <a:t>Representation</a:t>
            </a:r>
            <a:endParaRPr sz="2800" kern="0" dirty="0">
              <a:solidFill>
                <a:srgbClr val="4A86E8"/>
              </a:solidFill>
              <a:latin typeface="Trebuchet MS" panose="020B0603020202020204"/>
              <a:ea typeface="Trebuchet MS" panose="020B0603020202020204"/>
              <a:cs typeface="Trebuchet MS" panose="020B0603020202020204"/>
              <a:sym typeface="Trebuchet MS" panose="020B0603020202020204"/>
            </a:endParaRPr>
          </a:p>
          <a:p>
            <a:pPr marL="755650" lvl="1" indent="-285750" fontAlgn="auto">
              <a:spcBef>
                <a:spcPts val="740"/>
              </a:spcBef>
              <a:spcAft>
                <a:spcPts val="0"/>
              </a:spcAft>
              <a:buClr>
                <a:srgbClr val="4A86E8"/>
              </a:buClr>
              <a:buSzPts val="2800"/>
              <a:buFont typeface="Arial" panose="020B0604020202020204"/>
              <a:buChar char="–"/>
            </a:pPr>
            <a:r>
              <a:rPr lang="en-US" sz="2800" b="1" kern="0" dirty="0">
                <a:solidFill>
                  <a:srgbClr val="4A86E8"/>
                </a:solidFill>
                <a:latin typeface="Trebuchet MS" panose="020B0603020202020204"/>
                <a:ea typeface="Trebuchet MS" panose="020B0603020202020204"/>
                <a:cs typeface="Trebuchet MS" panose="020B0603020202020204"/>
                <a:sym typeface="Trebuchet MS" panose="020B0603020202020204"/>
              </a:rPr>
              <a:t>Optimization</a:t>
            </a:r>
            <a:endParaRPr sz="2800" kern="0" dirty="0">
              <a:solidFill>
                <a:srgbClr val="4A86E8"/>
              </a:solidFill>
              <a:latin typeface="Trebuchet MS" panose="020B0603020202020204"/>
              <a:ea typeface="Trebuchet MS" panose="020B0603020202020204"/>
              <a:cs typeface="Trebuchet MS" panose="020B0603020202020204"/>
              <a:sym typeface="Trebuchet MS" panose="020B0603020202020204"/>
            </a:endParaRPr>
          </a:p>
          <a:p>
            <a:pPr marL="755650" lvl="1" indent="-285750" fontAlgn="auto">
              <a:spcBef>
                <a:spcPts val="640"/>
              </a:spcBef>
              <a:spcAft>
                <a:spcPts val="0"/>
              </a:spcAft>
              <a:buClr>
                <a:srgbClr val="4A86E8"/>
              </a:buClr>
              <a:buSzPts val="2800"/>
              <a:buFont typeface="Arial" panose="020B0604020202020204"/>
              <a:buChar char="–"/>
            </a:pPr>
            <a:r>
              <a:rPr lang="en-US" sz="2800" b="1" kern="0" dirty="0">
                <a:solidFill>
                  <a:srgbClr val="4A86E8"/>
                </a:solidFill>
                <a:latin typeface="Trebuchet MS" panose="020B0603020202020204"/>
                <a:ea typeface="Trebuchet MS" panose="020B0603020202020204"/>
                <a:cs typeface="Trebuchet MS" panose="020B0603020202020204"/>
                <a:sym typeface="Trebuchet MS" panose="020B0603020202020204"/>
              </a:rPr>
              <a:t>Evaluation</a:t>
            </a:r>
            <a:endParaRPr sz="2800" kern="0" dirty="0">
              <a:solidFill>
                <a:srgbClr val="4A86E8"/>
              </a:solidFill>
              <a:latin typeface="Trebuchet MS" panose="020B0603020202020204"/>
              <a:ea typeface="Trebuchet MS" panose="020B0603020202020204"/>
              <a:cs typeface="Trebuchet MS" panose="020B0603020202020204"/>
              <a:sym typeface="Trebuchet MS" panose="020B0603020202020204"/>
            </a:endParaRPr>
          </a:p>
        </p:txBody>
      </p:sp>
      <p:sp>
        <p:nvSpPr>
          <p:cNvPr id="1296" name="Google Shape;1296;p96"/>
          <p:cNvSpPr txBox="1"/>
          <p:nvPr/>
        </p:nvSpPr>
        <p:spPr>
          <a:xfrm>
            <a:off x="78754" y="6569500"/>
            <a:ext cx="2825400" cy="238800"/>
          </a:xfrm>
          <a:prstGeom prst="rect">
            <a:avLst/>
          </a:prstGeom>
          <a:noFill/>
          <a:ln>
            <a:noFill/>
          </a:ln>
        </p:spPr>
        <p:txBody>
          <a:bodyPr spcFirstLastPara="1" wrap="square" lIns="0" tIns="12700" rIns="0" bIns="0" anchor="t" anchorCtr="0">
            <a:noAutofit/>
          </a:bodyPr>
          <a:lstStyle/>
          <a:p>
            <a:pPr marL="12700" fontAlgn="auto">
              <a:spcBef>
                <a:spcPts val="0"/>
              </a:spcBef>
              <a:spcAft>
                <a:spcPts val="0"/>
              </a:spcAft>
              <a:buClr>
                <a:srgbClr val="000000"/>
              </a:buClr>
              <a:buFont typeface="Arial" panose="020B0604020202020204"/>
              <a:buNone/>
            </a:pPr>
            <a:r>
              <a:rPr lang="en-US" sz="1400" kern="0" dirty="0">
                <a:solidFill>
                  <a:srgbClr val="000000"/>
                </a:solidFill>
                <a:latin typeface="Trebuchet MS" panose="020B0603020202020204"/>
                <a:ea typeface="Trebuchet MS" panose="020B0603020202020204"/>
                <a:cs typeface="Trebuchet MS" panose="020B0603020202020204"/>
                <a:sym typeface="Trebuchet MS" panose="020B0603020202020204"/>
              </a:rPr>
              <a:t>Slide credit: Pedro </a:t>
            </a:r>
            <a:r>
              <a:rPr lang="en-US" sz="1400" kern="0" dirty="0" err="1">
                <a:solidFill>
                  <a:srgbClr val="000000"/>
                </a:solidFill>
                <a:latin typeface="Trebuchet MS" panose="020B0603020202020204"/>
                <a:ea typeface="Trebuchet MS" panose="020B0603020202020204"/>
                <a:cs typeface="Trebuchet MS" panose="020B0603020202020204"/>
                <a:sym typeface="Trebuchet MS" panose="020B0603020202020204"/>
              </a:rPr>
              <a:t>Domingos</a:t>
            </a:r>
            <a:endParaRPr sz="1400" kern="0" dirty="0">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Tree>
    <p:extLst>
      <p:ext uri="{BB962C8B-B14F-4D97-AF65-F5344CB8AC3E}">
        <p14:creationId xmlns:p14="http://schemas.microsoft.com/office/powerpoint/2010/main" val="298497026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430"/>
        <p:cNvGrpSpPr/>
        <p:nvPr/>
      </p:nvGrpSpPr>
      <p:grpSpPr>
        <a:xfrm>
          <a:off x="0" y="0"/>
          <a:ext cx="0" cy="0"/>
          <a:chOff x="0" y="0"/>
          <a:chExt cx="0" cy="0"/>
        </a:xfrm>
      </p:grpSpPr>
      <p:sp>
        <p:nvSpPr>
          <p:cNvPr id="1431" name="Google Shape;1431;p106"/>
          <p:cNvSpPr txBox="1">
            <a:spLocks noGrp="1"/>
          </p:cNvSpPr>
          <p:nvPr>
            <p:ph type="title"/>
          </p:nvPr>
        </p:nvSpPr>
        <p:spPr>
          <a:xfrm>
            <a:off x="1066800" y="321719"/>
            <a:ext cx="3651900" cy="769441"/>
          </a:xfrm>
          <a:prstGeom prst="rect">
            <a:avLst/>
          </a:prstGeom>
          <a:noFill/>
          <a:ln w="9525">
            <a:noFill/>
            <a:miter lim="800000"/>
            <a:headEnd/>
            <a:tailEnd/>
          </a:ln>
          <a:effectLst/>
        </p:spPr>
        <p:txBody>
          <a:bodyPr wrap="square" anchor="ctr">
            <a:spAutoFit/>
          </a:bodyPr>
          <a:lstStyle/>
          <a:p>
            <a:pPr fontAlgn="base">
              <a:spcAft>
                <a:spcPct val="0"/>
              </a:spcAft>
            </a:pPr>
            <a:r>
              <a:rPr lang="en-US" sz="4400" b="1" dirty="0">
                <a:ea typeface="+mn-ea"/>
                <a:cs typeface="+mn-cs"/>
              </a:rPr>
              <a:t>ML in Practice</a:t>
            </a:r>
            <a:endParaRPr sz="4400" b="1" dirty="0">
              <a:ea typeface="+mn-ea"/>
              <a:cs typeface="+mn-cs"/>
            </a:endParaRPr>
          </a:p>
        </p:txBody>
      </p:sp>
      <p:sp>
        <p:nvSpPr>
          <p:cNvPr id="1432" name="Google Shape;1432;p106"/>
          <p:cNvSpPr txBox="1"/>
          <p:nvPr/>
        </p:nvSpPr>
        <p:spPr>
          <a:xfrm>
            <a:off x="1323339" y="1376680"/>
            <a:ext cx="7375525" cy="2235200"/>
          </a:xfrm>
          <a:prstGeom prst="rect">
            <a:avLst/>
          </a:prstGeom>
          <a:noFill/>
          <a:ln>
            <a:noFill/>
          </a:ln>
        </p:spPr>
        <p:txBody>
          <a:bodyPr spcFirstLastPara="1" wrap="square" lIns="0" tIns="91425" rIns="0" bIns="0" anchor="t" anchorCtr="0">
            <a:noAutofit/>
          </a:bodyPr>
          <a:lstStyle/>
          <a:p>
            <a:pPr marL="355600" indent="-342900" fontAlgn="auto">
              <a:spcBef>
                <a:spcPts val="0"/>
              </a:spcBef>
              <a:spcAft>
                <a:spcPts val="0"/>
              </a:spcAft>
              <a:buClr>
                <a:srgbClr val="000000"/>
              </a:buClr>
              <a:buSzPts val="2400"/>
              <a:buFont typeface="Arial" panose="020B0604020202020204"/>
              <a:buChar char="•"/>
            </a:pPr>
            <a:r>
              <a:rPr lang="en-US" sz="2400" kern="0">
                <a:solidFill>
                  <a:srgbClr val="000000"/>
                </a:solidFill>
                <a:latin typeface="Trebuchet MS" panose="020B0603020202020204"/>
                <a:ea typeface="Trebuchet MS" panose="020B0603020202020204"/>
                <a:cs typeface="Trebuchet MS" panose="020B0603020202020204"/>
                <a:sym typeface="Trebuchet MS" panose="020B0603020202020204"/>
              </a:rPr>
              <a:t>Understand domain, prior knowledge, and goals</a:t>
            </a:r>
            <a:endParaRPr sz="2400" kern="0">
              <a:solidFill>
                <a:srgbClr val="000000"/>
              </a:solidFill>
              <a:latin typeface="Trebuchet MS" panose="020B0603020202020204"/>
              <a:ea typeface="Trebuchet MS" panose="020B0603020202020204"/>
              <a:cs typeface="Trebuchet MS" panose="020B0603020202020204"/>
              <a:sym typeface="Trebuchet MS" panose="020B0603020202020204"/>
            </a:endParaRPr>
          </a:p>
          <a:p>
            <a:pPr marL="355600" indent="-342900" fontAlgn="auto">
              <a:spcBef>
                <a:spcPts val="620"/>
              </a:spcBef>
              <a:spcAft>
                <a:spcPts val="0"/>
              </a:spcAft>
              <a:buClr>
                <a:srgbClr val="000000"/>
              </a:buClr>
              <a:buSzPts val="2400"/>
              <a:buFont typeface="Arial" panose="020B0604020202020204"/>
              <a:buChar char="•"/>
            </a:pPr>
            <a:r>
              <a:rPr lang="en-US" sz="2400" kern="0">
                <a:solidFill>
                  <a:srgbClr val="000000"/>
                </a:solidFill>
                <a:latin typeface="Trebuchet MS" panose="020B0603020202020204"/>
                <a:ea typeface="Trebuchet MS" panose="020B0603020202020204"/>
                <a:cs typeface="Trebuchet MS" panose="020B0603020202020204"/>
                <a:sym typeface="Trebuchet MS" panose="020B0603020202020204"/>
              </a:rPr>
              <a:t>Data integration, selection, cleaning, pre-processing, etc.</a:t>
            </a:r>
            <a:endParaRPr sz="2400" kern="0">
              <a:solidFill>
                <a:srgbClr val="000000"/>
              </a:solidFill>
              <a:latin typeface="Trebuchet MS" panose="020B0603020202020204"/>
              <a:ea typeface="Trebuchet MS" panose="020B0603020202020204"/>
              <a:cs typeface="Trebuchet MS" panose="020B0603020202020204"/>
              <a:sym typeface="Trebuchet MS" panose="020B0603020202020204"/>
            </a:endParaRPr>
          </a:p>
          <a:p>
            <a:pPr marL="355600" indent="-342900" fontAlgn="auto">
              <a:spcBef>
                <a:spcPts val="620"/>
              </a:spcBef>
              <a:spcAft>
                <a:spcPts val="0"/>
              </a:spcAft>
              <a:buClr>
                <a:srgbClr val="000000"/>
              </a:buClr>
              <a:buSzPts val="2400"/>
              <a:buFont typeface="Arial" panose="020B0604020202020204"/>
              <a:buChar char="•"/>
            </a:pPr>
            <a:r>
              <a:rPr lang="en-US" sz="2400" kern="0">
                <a:solidFill>
                  <a:srgbClr val="000000"/>
                </a:solidFill>
                <a:latin typeface="Trebuchet MS" panose="020B0603020202020204"/>
                <a:ea typeface="Trebuchet MS" panose="020B0603020202020204"/>
                <a:cs typeface="Trebuchet MS" panose="020B0603020202020204"/>
                <a:sym typeface="Trebuchet MS" panose="020B0603020202020204"/>
              </a:rPr>
              <a:t>Learn models</a:t>
            </a:r>
            <a:endParaRPr sz="2400" kern="0">
              <a:solidFill>
                <a:srgbClr val="000000"/>
              </a:solidFill>
              <a:latin typeface="Trebuchet MS" panose="020B0603020202020204"/>
              <a:ea typeface="Trebuchet MS" panose="020B0603020202020204"/>
              <a:cs typeface="Trebuchet MS" panose="020B0603020202020204"/>
              <a:sym typeface="Trebuchet MS" panose="020B0603020202020204"/>
            </a:endParaRPr>
          </a:p>
          <a:p>
            <a:pPr marL="355600" indent="-342900" fontAlgn="auto">
              <a:spcBef>
                <a:spcPts val="520"/>
              </a:spcBef>
              <a:spcAft>
                <a:spcPts val="0"/>
              </a:spcAft>
              <a:buClr>
                <a:srgbClr val="000000"/>
              </a:buClr>
              <a:buSzPts val="2400"/>
              <a:buFont typeface="Arial" panose="020B0604020202020204"/>
              <a:buChar char="•"/>
            </a:pPr>
            <a:r>
              <a:rPr lang="en-US" sz="2400" kern="0">
                <a:solidFill>
                  <a:srgbClr val="000000"/>
                </a:solidFill>
                <a:latin typeface="Trebuchet MS" panose="020B0603020202020204"/>
                <a:ea typeface="Trebuchet MS" panose="020B0603020202020204"/>
                <a:cs typeface="Trebuchet MS" panose="020B0603020202020204"/>
                <a:sym typeface="Trebuchet MS" panose="020B0603020202020204"/>
              </a:rPr>
              <a:t>Interpret results</a:t>
            </a:r>
            <a:endParaRPr sz="2400" kern="0">
              <a:solidFill>
                <a:srgbClr val="000000"/>
              </a:solidFill>
              <a:latin typeface="Trebuchet MS" panose="020B0603020202020204"/>
              <a:ea typeface="Trebuchet MS" panose="020B0603020202020204"/>
              <a:cs typeface="Trebuchet MS" panose="020B0603020202020204"/>
              <a:sym typeface="Trebuchet MS" panose="020B0603020202020204"/>
            </a:endParaRPr>
          </a:p>
          <a:p>
            <a:pPr marL="355600" indent="-342900" fontAlgn="auto">
              <a:spcBef>
                <a:spcPts val="620"/>
              </a:spcBef>
              <a:spcAft>
                <a:spcPts val="0"/>
              </a:spcAft>
              <a:buClr>
                <a:srgbClr val="000000"/>
              </a:buClr>
              <a:buSzPts val="2400"/>
              <a:buFont typeface="Arial" panose="020B0604020202020204"/>
              <a:buChar char="•"/>
            </a:pPr>
            <a:r>
              <a:rPr lang="en-US" sz="2400" kern="0">
                <a:solidFill>
                  <a:srgbClr val="000000"/>
                </a:solidFill>
                <a:latin typeface="Trebuchet MS" panose="020B0603020202020204"/>
                <a:ea typeface="Trebuchet MS" panose="020B0603020202020204"/>
                <a:cs typeface="Trebuchet MS" panose="020B0603020202020204"/>
                <a:sym typeface="Trebuchet MS" panose="020B0603020202020204"/>
              </a:rPr>
              <a:t>Consolidate and deploy discovered knowledge</a:t>
            </a:r>
            <a:endParaRPr sz="2400" kern="0">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
        <p:nvSpPr>
          <p:cNvPr id="1433" name="Google Shape;1433;p106"/>
          <p:cNvSpPr txBox="1"/>
          <p:nvPr/>
        </p:nvSpPr>
        <p:spPr>
          <a:xfrm>
            <a:off x="78752" y="6569500"/>
            <a:ext cx="3093300" cy="238800"/>
          </a:xfrm>
          <a:prstGeom prst="rect">
            <a:avLst/>
          </a:prstGeom>
          <a:noFill/>
          <a:ln>
            <a:noFill/>
          </a:ln>
        </p:spPr>
        <p:txBody>
          <a:bodyPr spcFirstLastPara="1" wrap="square" lIns="0" tIns="12700" rIns="0" bIns="0" anchor="t" anchorCtr="0">
            <a:noAutofit/>
          </a:bodyPr>
          <a:lstStyle/>
          <a:p>
            <a:pPr marL="12700" fontAlgn="auto">
              <a:spcBef>
                <a:spcPts val="0"/>
              </a:spcBef>
              <a:spcAft>
                <a:spcPts val="0"/>
              </a:spcAft>
              <a:buClr>
                <a:srgbClr val="000000"/>
              </a:buClr>
              <a:buFont typeface="Arial" panose="020B0604020202020204"/>
              <a:buNone/>
            </a:pPr>
            <a:r>
              <a:rPr lang="en-US" sz="1400" kern="0" dirty="0">
                <a:solidFill>
                  <a:srgbClr val="000000"/>
                </a:solidFill>
                <a:latin typeface="Trebuchet MS" panose="020B0603020202020204"/>
                <a:ea typeface="Trebuchet MS" panose="020B0603020202020204"/>
                <a:cs typeface="Trebuchet MS" panose="020B0603020202020204"/>
                <a:sym typeface="Trebuchet MS" panose="020B0603020202020204"/>
              </a:rPr>
              <a:t>Based on a slide by Pedro </a:t>
            </a:r>
            <a:r>
              <a:rPr lang="en-US" sz="1400" kern="0" dirty="0" err="1">
                <a:solidFill>
                  <a:srgbClr val="000000"/>
                </a:solidFill>
                <a:latin typeface="Trebuchet MS" panose="020B0603020202020204"/>
                <a:ea typeface="Trebuchet MS" panose="020B0603020202020204"/>
                <a:cs typeface="Trebuchet MS" panose="020B0603020202020204"/>
                <a:sym typeface="Trebuchet MS" panose="020B0603020202020204"/>
              </a:rPr>
              <a:t>Domingos</a:t>
            </a:r>
            <a:endParaRPr sz="1400" kern="0" dirty="0">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
        <p:nvSpPr>
          <p:cNvPr id="1434" name="Google Shape;1434;p106"/>
          <p:cNvSpPr/>
          <p:nvPr/>
        </p:nvSpPr>
        <p:spPr>
          <a:xfrm>
            <a:off x="139700" y="1435100"/>
            <a:ext cx="1168400" cy="2286000"/>
          </a:xfrm>
          <a:prstGeom prst="rect">
            <a:avLst/>
          </a:prstGeom>
          <a:blipFill rotWithShape="1">
            <a:blip r:embed="rId3"/>
            <a:stretch>
              <a:fillRect/>
            </a:stretch>
          </a:blipFill>
          <a:ln>
            <a:noFill/>
          </a:ln>
        </p:spPr>
        <p:txBody>
          <a:bodyPr spcFirstLastPara="1" wrap="square" lIns="0" tIns="0" rIns="0" bIns="0" anchor="t" anchorCtr="0">
            <a:noAutofit/>
          </a:bodyPr>
          <a:lstStyle/>
          <a:p>
            <a:pPr fontAlgn="auto">
              <a:spcBef>
                <a:spcPts val="0"/>
              </a:spcBef>
              <a:spcAft>
                <a:spcPts val="0"/>
              </a:spcAft>
              <a:buClr>
                <a:srgbClr val="000000"/>
              </a:buClr>
              <a:buFont typeface="Arial" panose="020B0604020202020204"/>
              <a:buNone/>
            </a:pPr>
            <a:endParaRPr sz="1800" kern="0">
              <a:solidFill>
                <a:srgbClr val="000000"/>
              </a:solidFill>
              <a:latin typeface="Arial" panose="020B0604020202020204"/>
              <a:cs typeface="Arial" panose="020B0604020202020204"/>
              <a:sym typeface="Arial" panose="020B0604020202020204"/>
            </a:endParaRPr>
          </a:p>
        </p:txBody>
      </p:sp>
      <p:sp>
        <p:nvSpPr>
          <p:cNvPr id="1435" name="Google Shape;1435;p106"/>
          <p:cNvSpPr/>
          <p:nvPr/>
        </p:nvSpPr>
        <p:spPr>
          <a:xfrm>
            <a:off x="203063" y="1476286"/>
            <a:ext cx="1041536" cy="2155913"/>
          </a:xfrm>
          <a:prstGeom prst="rect">
            <a:avLst/>
          </a:prstGeom>
          <a:blipFill rotWithShape="1">
            <a:blip r:embed="rId4"/>
            <a:stretch>
              <a:fillRect/>
            </a:stretch>
          </a:blipFill>
          <a:ln>
            <a:noFill/>
          </a:ln>
        </p:spPr>
        <p:txBody>
          <a:bodyPr spcFirstLastPara="1" wrap="square" lIns="0" tIns="0" rIns="0" bIns="0" anchor="t" anchorCtr="0">
            <a:noAutofit/>
          </a:bodyPr>
          <a:lstStyle/>
          <a:p>
            <a:pPr fontAlgn="auto">
              <a:spcBef>
                <a:spcPts val="0"/>
              </a:spcBef>
              <a:spcAft>
                <a:spcPts val="0"/>
              </a:spcAft>
              <a:buClr>
                <a:srgbClr val="000000"/>
              </a:buClr>
              <a:buFont typeface="Arial" panose="020B0604020202020204"/>
              <a:buNone/>
            </a:pPr>
            <a:endParaRPr sz="1800" kern="0">
              <a:solidFill>
                <a:srgbClr val="000000"/>
              </a:solidFill>
              <a:latin typeface="Arial" panose="020B0604020202020204"/>
              <a:cs typeface="Arial" panose="020B0604020202020204"/>
              <a:sym typeface="Arial" panose="020B0604020202020204"/>
            </a:endParaRPr>
          </a:p>
        </p:txBody>
      </p:sp>
      <p:sp>
        <p:nvSpPr>
          <p:cNvPr id="1436" name="Google Shape;1436;p106"/>
          <p:cNvSpPr/>
          <p:nvPr/>
        </p:nvSpPr>
        <p:spPr>
          <a:xfrm>
            <a:off x="203200" y="1476278"/>
            <a:ext cx="1041400" cy="2156460"/>
          </a:xfrm>
          <a:custGeom>
            <a:avLst/>
            <a:gdLst/>
            <a:ahLst/>
            <a:cxnLst/>
            <a:rect l="l" t="t" r="r" b="b"/>
            <a:pathLst>
              <a:path w="1041400" h="2156460" extrusionOk="0">
                <a:moveTo>
                  <a:pt x="0" y="1258983"/>
                </a:moveTo>
                <a:lnTo>
                  <a:pt x="1312" y="1213762"/>
                </a:lnTo>
                <a:lnTo>
                  <a:pt x="5213" y="1169029"/>
                </a:lnTo>
                <a:lnTo>
                  <a:pt x="11647" y="1124846"/>
                </a:lnTo>
                <a:lnTo>
                  <a:pt x="20558" y="1081275"/>
                </a:lnTo>
                <a:lnTo>
                  <a:pt x="31890" y="1038379"/>
                </a:lnTo>
                <a:lnTo>
                  <a:pt x="45588" y="996218"/>
                </a:lnTo>
                <a:lnTo>
                  <a:pt x="61595" y="954856"/>
                </a:lnTo>
                <a:lnTo>
                  <a:pt x="79857" y="914353"/>
                </a:lnTo>
                <a:lnTo>
                  <a:pt x="100317" y="874772"/>
                </a:lnTo>
                <a:lnTo>
                  <a:pt x="122920" y="836174"/>
                </a:lnTo>
                <a:lnTo>
                  <a:pt x="147610" y="798622"/>
                </a:lnTo>
                <a:lnTo>
                  <a:pt x="174331" y="762178"/>
                </a:lnTo>
                <a:lnTo>
                  <a:pt x="203029" y="726904"/>
                </a:lnTo>
                <a:lnTo>
                  <a:pt x="233646" y="692860"/>
                </a:lnTo>
                <a:lnTo>
                  <a:pt x="266127" y="660110"/>
                </a:lnTo>
                <a:lnTo>
                  <a:pt x="300418" y="628715"/>
                </a:lnTo>
                <a:lnTo>
                  <a:pt x="336461" y="598738"/>
                </a:lnTo>
                <a:lnTo>
                  <a:pt x="374201" y="570239"/>
                </a:lnTo>
                <a:lnTo>
                  <a:pt x="413583" y="543282"/>
                </a:lnTo>
                <a:lnTo>
                  <a:pt x="454551" y="517927"/>
                </a:lnTo>
                <a:lnTo>
                  <a:pt x="497049" y="494237"/>
                </a:lnTo>
                <a:lnTo>
                  <a:pt x="541021" y="472275"/>
                </a:lnTo>
                <a:lnTo>
                  <a:pt x="586412" y="452100"/>
                </a:lnTo>
                <a:lnTo>
                  <a:pt x="633166" y="433777"/>
                </a:lnTo>
                <a:lnTo>
                  <a:pt x="681228" y="417366"/>
                </a:lnTo>
                <a:lnTo>
                  <a:pt x="730541" y="402930"/>
                </a:lnTo>
                <a:lnTo>
                  <a:pt x="781050" y="390530"/>
                </a:lnTo>
                <a:lnTo>
                  <a:pt x="781051" y="520700"/>
                </a:lnTo>
                <a:lnTo>
                  <a:pt x="1041400" y="231870"/>
                </a:lnTo>
                <a:lnTo>
                  <a:pt x="781051" y="0"/>
                </a:lnTo>
                <a:lnTo>
                  <a:pt x="781051" y="130180"/>
                </a:lnTo>
                <a:lnTo>
                  <a:pt x="730542" y="142580"/>
                </a:lnTo>
                <a:lnTo>
                  <a:pt x="681229" y="157016"/>
                </a:lnTo>
                <a:lnTo>
                  <a:pt x="633167" y="173427"/>
                </a:lnTo>
                <a:lnTo>
                  <a:pt x="586413" y="191750"/>
                </a:lnTo>
                <a:lnTo>
                  <a:pt x="541022" y="211924"/>
                </a:lnTo>
                <a:lnTo>
                  <a:pt x="497050" y="233887"/>
                </a:lnTo>
                <a:lnTo>
                  <a:pt x="454552" y="257577"/>
                </a:lnTo>
                <a:lnTo>
                  <a:pt x="413584" y="282931"/>
                </a:lnTo>
                <a:lnTo>
                  <a:pt x="374202" y="309889"/>
                </a:lnTo>
                <a:lnTo>
                  <a:pt x="336462" y="338387"/>
                </a:lnTo>
                <a:lnTo>
                  <a:pt x="300419" y="368365"/>
                </a:lnTo>
                <a:lnTo>
                  <a:pt x="266128" y="399760"/>
                </a:lnTo>
                <a:lnTo>
                  <a:pt x="233647" y="432510"/>
                </a:lnTo>
                <a:lnTo>
                  <a:pt x="203030" y="466553"/>
                </a:lnTo>
                <a:lnTo>
                  <a:pt x="174332" y="501828"/>
                </a:lnTo>
                <a:lnTo>
                  <a:pt x="147611" y="538272"/>
                </a:lnTo>
                <a:lnTo>
                  <a:pt x="122921" y="575823"/>
                </a:lnTo>
                <a:lnTo>
                  <a:pt x="100318" y="614421"/>
                </a:lnTo>
                <a:lnTo>
                  <a:pt x="79858" y="654002"/>
                </a:lnTo>
                <a:lnTo>
                  <a:pt x="61596" y="694504"/>
                </a:lnTo>
                <a:lnTo>
                  <a:pt x="45589" y="735867"/>
                </a:lnTo>
                <a:lnTo>
                  <a:pt x="31891" y="778027"/>
                </a:lnTo>
                <a:lnTo>
                  <a:pt x="20559" y="820923"/>
                </a:lnTo>
                <a:lnTo>
                  <a:pt x="11648" y="864494"/>
                </a:lnTo>
                <a:lnTo>
                  <a:pt x="5214" y="908676"/>
                </a:lnTo>
                <a:lnTo>
                  <a:pt x="1313" y="953409"/>
                </a:lnTo>
                <a:lnTo>
                  <a:pt x="0" y="998630"/>
                </a:lnTo>
                <a:lnTo>
                  <a:pt x="0" y="1258983"/>
                </a:lnTo>
                <a:lnTo>
                  <a:pt x="1274" y="1303749"/>
                </a:lnTo>
                <a:lnTo>
                  <a:pt x="5058" y="1347948"/>
                </a:lnTo>
                <a:lnTo>
                  <a:pt x="11291" y="1391526"/>
                </a:lnTo>
                <a:lnTo>
                  <a:pt x="19914" y="1434434"/>
                </a:lnTo>
                <a:lnTo>
                  <a:pt x="30867" y="1476619"/>
                </a:lnTo>
                <a:lnTo>
                  <a:pt x="44091" y="1518031"/>
                </a:lnTo>
                <a:lnTo>
                  <a:pt x="59526" y="1558617"/>
                </a:lnTo>
                <a:lnTo>
                  <a:pt x="77112" y="1598327"/>
                </a:lnTo>
                <a:lnTo>
                  <a:pt x="96790" y="1637110"/>
                </a:lnTo>
                <a:lnTo>
                  <a:pt x="118499" y="1674913"/>
                </a:lnTo>
                <a:lnTo>
                  <a:pt x="142181" y="1711685"/>
                </a:lnTo>
                <a:lnTo>
                  <a:pt x="167776" y="1747375"/>
                </a:lnTo>
                <a:lnTo>
                  <a:pt x="195223" y="1781932"/>
                </a:lnTo>
                <a:lnTo>
                  <a:pt x="224463" y="1815304"/>
                </a:lnTo>
                <a:lnTo>
                  <a:pt x="255438" y="1847440"/>
                </a:lnTo>
                <a:lnTo>
                  <a:pt x="288086" y="1878289"/>
                </a:lnTo>
                <a:lnTo>
                  <a:pt x="322348" y="1907798"/>
                </a:lnTo>
                <a:lnTo>
                  <a:pt x="358165" y="1935917"/>
                </a:lnTo>
                <a:lnTo>
                  <a:pt x="395477" y="1962595"/>
                </a:lnTo>
                <a:lnTo>
                  <a:pt x="434224" y="1987779"/>
                </a:lnTo>
                <a:lnTo>
                  <a:pt x="474347" y="2011419"/>
                </a:lnTo>
                <a:lnTo>
                  <a:pt x="515785" y="2033463"/>
                </a:lnTo>
                <a:lnTo>
                  <a:pt x="558480" y="2053859"/>
                </a:lnTo>
                <a:lnTo>
                  <a:pt x="602372" y="2072557"/>
                </a:lnTo>
                <a:lnTo>
                  <a:pt x="647401" y="2089505"/>
                </a:lnTo>
                <a:lnTo>
                  <a:pt x="693506" y="2104652"/>
                </a:lnTo>
                <a:lnTo>
                  <a:pt x="740630" y="2117945"/>
                </a:lnTo>
                <a:lnTo>
                  <a:pt x="788711" y="2129335"/>
                </a:lnTo>
                <a:lnTo>
                  <a:pt x="837691" y="2138769"/>
                </a:lnTo>
                <a:lnTo>
                  <a:pt x="887510" y="2146196"/>
                </a:lnTo>
                <a:lnTo>
                  <a:pt x="938107" y="2151564"/>
                </a:lnTo>
                <a:lnTo>
                  <a:pt x="989424" y="2154823"/>
                </a:lnTo>
                <a:lnTo>
                  <a:pt x="1041400" y="2155921"/>
                </a:lnTo>
                <a:lnTo>
                  <a:pt x="1041400" y="1895570"/>
                </a:lnTo>
                <a:lnTo>
                  <a:pt x="989994" y="1894489"/>
                </a:lnTo>
                <a:lnTo>
                  <a:pt x="939173" y="1891281"/>
                </a:lnTo>
                <a:lnTo>
                  <a:pt x="888999" y="1885990"/>
                </a:lnTo>
                <a:lnTo>
                  <a:pt x="839537" y="1878666"/>
                </a:lnTo>
                <a:lnTo>
                  <a:pt x="790850" y="1869354"/>
                </a:lnTo>
                <a:lnTo>
                  <a:pt x="743001" y="1858102"/>
                </a:lnTo>
                <a:lnTo>
                  <a:pt x="696054" y="1844958"/>
                </a:lnTo>
                <a:lnTo>
                  <a:pt x="650072" y="1829968"/>
                </a:lnTo>
                <a:lnTo>
                  <a:pt x="605118" y="1813179"/>
                </a:lnTo>
                <a:lnTo>
                  <a:pt x="561257" y="1794640"/>
                </a:lnTo>
                <a:lnTo>
                  <a:pt x="518550" y="1774397"/>
                </a:lnTo>
                <a:lnTo>
                  <a:pt x="477063" y="1752497"/>
                </a:lnTo>
                <a:lnTo>
                  <a:pt x="436858" y="1728987"/>
                </a:lnTo>
                <a:lnTo>
                  <a:pt x="397999" y="1703915"/>
                </a:lnTo>
                <a:lnTo>
                  <a:pt x="360549" y="1677328"/>
                </a:lnTo>
                <a:lnTo>
                  <a:pt x="324571" y="1649274"/>
                </a:lnTo>
                <a:lnTo>
                  <a:pt x="290130" y="1619798"/>
                </a:lnTo>
                <a:lnTo>
                  <a:pt x="257287" y="1588949"/>
                </a:lnTo>
                <a:lnTo>
                  <a:pt x="226108" y="1556774"/>
                </a:lnTo>
                <a:lnTo>
                  <a:pt x="196655" y="1523319"/>
                </a:lnTo>
                <a:lnTo>
                  <a:pt x="168992" y="1488633"/>
                </a:lnTo>
                <a:lnTo>
                  <a:pt x="143182" y="1452762"/>
                </a:lnTo>
                <a:lnTo>
                  <a:pt x="119288" y="1415754"/>
                </a:lnTo>
                <a:lnTo>
                  <a:pt x="97375" y="1377655"/>
                </a:lnTo>
                <a:lnTo>
                  <a:pt x="77505" y="1338513"/>
                </a:lnTo>
                <a:lnTo>
                  <a:pt x="59741" y="1298375"/>
                </a:lnTo>
                <a:lnTo>
                  <a:pt x="44148" y="1257289"/>
                </a:lnTo>
                <a:lnTo>
                  <a:pt x="30789" y="1215301"/>
                </a:lnTo>
                <a:lnTo>
                  <a:pt x="19727" y="1172459"/>
                </a:lnTo>
                <a:lnTo>
                  <a:pt x="11026" y="1128810"/>
                </a:lnTo>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fontAlgn="auto">
              <a:spcBef>
                <a:spcPts val="0"/>
              </a:spcBef>
              <a:spcAft>
                <a:spcPts val="0"/>
              </a:spcAft>
              <a:buClr>
                <a:srgbClr val="000000"/>
              </a:buClr>
              <a:buFont typeface="Arial" panose="020B0604020202020204"/>
              <a:buNone/>
            </a:pPr>
            <a:endParaRPr sz="1800" kern="0">
              <a:solidFill>
                <a:srgbClr val="000000"/>
              </a:solidFill>
              <a:latin typeface="Arial" panose="020B0604020202020204"/>
              <a:cs typeface="Arial" panose="020B0604020202020204"/>
              <a:sym typeface="Arial" panose="020B0604020202020204"/>
            </a:endParaRPr>
          </a:p>
        </p:txBody>
      </p:sp>
      <p:sp>
        <p:nvSpPr>
          <p:cNvPr id="1437" name="Google Shape;1437;p106"/>
          <p:cNvSpPr txBox="1"/>
          <p:nvPr/>
        </p:nvSpPr>
        <p:spPr>
          <a:xfrm>
            <a:off x="356871" y="2429125"/>
            <a:ext cx="1041300" cy="391200"/>
          </a:xfrm>
          <a:prstGeom prst="rect">
            <a:avLst/>
          </a:prstGeom>
          <a:noFill/>
          <a:ln>
            <a:noFill/>
          </a:ln>
        </p:spPr>
        <p:txBody>
          <a:bodyPr spcFirstLastPara="1" wrap="square" lIns="0" tIns="12700" rIns="0" bIns="0" anchor="t" anchorCtr="0">
            <a:noAutofit/>
          </a:bodyPr>
          <a:lstStyle/>
          <a:p>
            <a:pPr marL="12700" fontAlgn="auto">
              <a:spcBef>
                <a:spcPts val="0"/>
              </a:spcBef>
              <a:spcAft>
                <a:spcPts val="0"/>
              </a:spcAft>
              <a:buClr>
                <a:srgbClr val="000000"/>
              </a:buClr>
              <a:buFont typeface="Arial" panose="020B0604020202020204"/>
              <a:buNone/>
            </a:pPr>
            <a:r>
              <a:rPr lang="en-US" sz="2400" kern="0">
                <a:solidFill>
                  <a:srgbClr val="000000"/>
                </a:solidFill>
                <a:latin typeface="Trebuchet MS" panose="020B0603020202020204"/>
                <a:ea typeface="Trebuchet MS" panose="020B0603020202020204"/>
                <a:cs typeface="Trebuchet MS" panose="020B0603020202020204"/>
                <a:sym typeface="Trebuchet MS" panose="020B0603020202020204"/>
              </a:rPr>
              <a:t>Loop</a:t>
            </a:r>
            <a:endParaRPr sz="2400" kern="0">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mc:AlternateContent xmlns:mc="http://schemas.openxmlformats.org/markup-compatibility/2006">
        <mc:Choice xmlns:p14="http://schemas.microsoft.com/office/powerpoint/2010/main" Requires="p14">
          <p:contentPart p14:bwMode="auto" r:id="rId5">
            <p14:nvContentPartPr>
              <p14:cNvPr id="2" name="Ink 1"/>
              <p14:cNvContentPartPr/>
              <p14:nvPr/>
            </p14:nvContentPartPr>
            <p14:xfrm>
              <a:off x="1447200" y="1271160"/>
              <a:ext cx="7124400" cy="3000960"/>
            </p14:xfrm>
          </p:contentPart>
        </mc:Choice>
        <mc:Fallback>
          <p:pic>
            <p:nvPicPr>
              <p:cNvPr id="2" name="Ink 1"/>
              <p:cNvPicPr/>
              <p:nvPr/>
            </p:nvPicPr>
            <p:blipFill>
              <a:blip r:embed="rId6"/>
              <a:stretch>
                <a:fillRect/>
              </a:stretch>
            </p:blipFill>
            <p:spPr>
              <a:xfrm>
                <a:off x="1435680" y="1258200"/>
                <a:ext cx="7148880" cy="3021840"/>
              </a:xfrm>
              <a:prstGeom prst="rect">
                <a:avLst/>
              </a:prstGeom>
            </p:spPr>
          </p:pic>
        </mc:Fallback>
      </mc:AlternateContent>
    </p:spTree>
    <p:extLst>
      <p:ext uri="{BB962C8B-B14F-4D97-AF65-F5344CB8AC3E}">
        <p14:creationId xmlns:p14="http://schemas.microsoft.com/office/powerpoint/2010/main" val="170779027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3200400"/>
            <a:ext cx="6096000" cy="1143000"/>
          </a:xfrm>
        </p:spPr>
        <p:txBody>
          <a:bodyPr/>
          <a:lstStyle/>
          <a:p>
            <a:pPr algn="r"/>
            <a:r>
              <a:rPr lang="en-US" dirty="0"/>
              <a:t>Thank you !</a:t>
            </a:r>
          </a:p>
        </p:txBody>
      </p:sp>
    </p:spTree>
    <p:extLst>
      <p:ext uri="{BB962C8B-B14F-4D97-AF65-F5344CB8AC3E}">
        <p14:creationId xmlns:p14="http://schemas.microsoft.com/office/powerpoint/2010/main" val="7098397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76200" y="304800"/>
            <a:ext cx="9144000" cy="762000"/>
          </a:xfrm>
          <a:noFill/>
          <a:ln w="9525">
            <a:noFill/>
            <a:miter lim="800000"/>
            <a:headEnd/>
            <a:tailEnd/>
          </a:ln>
          <a:effectLst/>
        </p:spPr>
        <p:txBody>
          <a:bodyPr wrap="square" anchor="ctr">
            <a:spAutoFit/>
          </a:bodyPr>
          <a:lstStyle/>
          <a:p>
            <a:pPr algn="l" fontAlgn="base">
              <a:spcAft>
                <a:spcPct val="0"/>
              </a:spcAft>
            </a:pPr>
            <a:r>
              <a:rPr lang="en-US" b="1" dirty="0">
                <a:ea typeface="+mn-ea"/>
                <a:cs typeface="+mn-cs"/>
              </a:rPr>
              <a:t>What is Machine Learning?</a:t>
            </a:r>
          </a:p>
        </p:txBody>
      </p:sp>
      <p:sp>
        <p:nvSpPr>
          <p:cNvPr id="3075" name="Rectangle 3"/>
          <p:cNvSpPr>
            <a:spLocks noGrp="1" noChangeArrowheads="1"/>
          </p:cNvSpPr>
          <p:nvPr>
            <p:ph type="subTitle" idx="1"/>
          </p:nvPr>
        </p:nvSpPr>
        <p:spPr>
          <a:xfrm>
            <a:off x="304800" y="1524000"/>
            <a:ext cx="8686800" cy="2819400"/>
          </a:xfrm>
        </p:spPr>
        <p:txBody>
          <a:bodyPr>
            <a:noAutofit/>
          </a:bodyPr>
          <a:lstStyle/>
          <a:p>
            <a:pPr marL="12700" lvl="0" algn="l">
              <a:spcBef>
                <a:spcPts val="0"/>
              </a:spcBef>
            </a:pPr>
            <a:r>
              <a:rPr lang="en-US" sz="2800" dirty="0">
                <a:latin typeface="Trebuchet MS"/>
                <a:ea typeface="Trebuchet MS"/>
                <a:cs typeface="Trebuchet MS"/>
                <a:sym typeface="Trebuchet MS"/>
              </a:rPr>
              <a:t>Definition by Tom Mitchell (1998):</a:t>
            </a:r>
          </a:p>
          <a:p>
            <a:pPr algn="l"/>
            <a:r>
              <a:rPr lang="en-US" sz="2800" dirty="0">
                <a:solidFill>
                  <a:schemeClr val="tx1"/>
                </a:solidFill>
              </a:rPr>
              <a:t>"A computer program is said to learn from experience E with respect to some class of tasks T and performance measure P, if its performance at tasks in T, as measured by P, improves with experience E.” Example: playing checkers.</a:t>
            </a:r>
          </a:p>
          <a:p>
            <a:pPr algn="l"/>
            <a:r>
              <a:rPr lang="en-US" sz="2800" dirty="0">
                <a:solidFill>
                  <a:schemeClr val="tx1"/>
                </a:solidFill>
              </a:rPr>
              <a:t>E = the experience of playing many games of checkers</a:t>
            </a:r>
          </a:p>
          <a:p>
            <a:pPr algn="l"/>
            <a:r>
              <a:rPr lang="en-US" sz="2800" dirty="0">
                <a:solidFill>
                  <a:schemeClr val="tx1"/>
                </a:solidFill>
              </a:rPr>
              <a:t>T = the task of playing checkers.</a:t>
            </a:r>
          </a:p>
          <a:p>
            <a:pPr algn="l"/>
            <a:r>
              <a:rPr lang="en-US" sz="2800" dirty="0">
                <a:solidFill>
                  <a:schemeClr val="tx1"/>
                </a:solidFill>
              </a:rPr>
              <a:t>P = the probability that the program will win the next game.</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827640" y="994680"/>
              <a:ext cx="7812720" cy="4471200"/>
            </p14:xfrm>
          </p:contentPart>
        </mc:Choice>
        <mc:Fallback xmlns="">
          <p:pic>
            <p:nvPicPr>
              <p:cNvPr id="2" name="Ink 1"/>
              <p:cNvPicPr/>
              <p:nvPr/>
            </p:nvPicPr>
            <p:blipFill>
              <a:blip r:embed="rId3"/>
              <a:stretch>
                <a:fillRect/>
              </a:stretch>
            </p:blipFill>
            <p:spPr>
              <a:xfrm>
                <a:off x="822600" y="982800"/>
                <a:ext cx="7829640" cy="4489920"/>
              </a:xfrm>
              <a:prstGeom prst="rect">
                <a:avLst/>
              </a:prstGeom>
            </p:spPr>
          </p:pic>
        </mc:Fallback>
      </mc:AlternateContent>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0" y="3276600"/>
            <a:ext cx="9144000" cy="850106"/>
          </a:xfrm>
        </p:spPr>
        <p:txBody>
          <a:bodyPr/>
          <a:lstStyle/>
          <a:p>
            <a:pPr algn="ctr"/>
            <a:r>
              <a:rPr lang="en-US" sz="4400" b="1" dirty="0">
                <a:latin typeface="+mn-lt"/>
              </a:rPr>
              <a:t>Example of Learning Problems</a:t>
            </a:r>
          </a:p>
        </p:txBody>
      </p:sp>
      <p:sp>
        <p:nvSpPr>
          <p:cNvPr id="7"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Cambria"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14 May 2022</a:t>
            </a:fld>
            <a:endParaRPr kumimoji="0" lang="en-US" sz="1200" b="1" i="0" u="none" strike="noStrike" kern="1200" cap="none" spc="0" normalizeH="0" baseline="0" noProof="0" dirty="0">
              <a:ln>
                <a:noFill/>
              </a:ln>
              <a:solidFill>
                <a:schemeClr val="tx1"/>
              </a:solidFill>
              <a:effectLst/>
              <a:uLnTx/>
              <a:uFillTx/>
              <a:latin typeface="Cambria" pitchFamily="18" charset="0"/>
            </a:endParaRPr>
          </a:p>
        </p:txBody>
      </p:sp>
    </p:spTree>
    <p:extLst>
      <p:ext uri="{BB962C8B-B14F-4D97-AF65-F5344CB8AC3E}">
        <p14:creationId xmlns:p14="http://schemas.microsoft.com/office/powerpoint/2010/main" val="329439227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NKNOELEADERBOARD" val="974704708"/>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IS-ZC351-LEC-03</Template>
  <TotalTime>0</TotalTime>
  <Words>3107</Words>
  <Application>Microsoft Office PowerPoint</Application>
  <PresentationFormat>On-screen Show (4:3)</PresentationFormat>
  <Paragraphs>478</Paragraphs>
  <Slides>74</Slides>
  <Notes>41</Notes>
  <HiddenSlides>0</HiddenSlides>
  <MMClips>0</MMClips>
  <ScaleCrop>false</ScaleCrop>
  <HeadingPairs>
    <vt:vector size="8" baseType="variant">
      <vt:variant>
        <vt:lpstr>Fonts Used</vt:lpstr>
      </vt:variant>
      <vt:variant>
        <vt:i4>19</vt:i4>
      </vt:variant>
      <vt:variant>
        <vt:lpstr>Theme</vt:lpstr>
      </vt:variant>
      <vt:variant>
        <vt:i4>4</vt:i4>
      </vt:variant>
      <vt:variant>
        <vt:lpstr>Embedded OLE Servers</vt:lpstr>
      </vt:variant>
      <vt:variant>
        <vt:i4>2</vt:i4>
      </vt:variant>
      <vt:variant>
        <vt:lpstr>Slide Titles</vt:lpstr>
      </vt:variant>
      <vt:variant>
        <vt:i4>74</vt:i4>
      </vt:variant>
    </vt:vector>
  </HeadingPairs>
  <TitlesOfParts>
    <vt:vector size="99" baseType="lpstr">
      <vt:lpstr>ＭＳ Ｐゴシック</vt:lpstr>
      <vt:lpstr>Arial</vt:lpstr>
      <vt:lpstr>Arial MT</vt:lpstr>
      <vt:lpstr>Calibri</vt:lpstr>
      <vt:lpstr>Cambria</vt:lpstr>
      <vt:lpstr>CMMI10</vt:lpstr>
      <vt:lpstr>CMR10</vt:lpstr>
      <vt:lpstr>CMSY10</vt:lpstr>
      <vt:lpstr>CMTI10</vt:lpstr>
      <vt:lpstr>Lato</vt:lpstr>
      <vt:lpstr>Lucida Calligraphy</vt:lpstr>
      <vt:lpstr>LucidaBright</vt:lpstr>
      <vt:lpstr>Monotype Sorts</vt:lpstr>
      <vt:lpstr>Symbol</vt:lpstr>
      <vt:lpstr>Tahoma</vt:lpstr>
      <vt:lpstr>Times New Roman</vt:lpstr>
      <vt:lpstr>Trebuchet MS</vt:lpstr>
      <vt:lpstr>Webdings</vt:lpstr>
      <vt:lpstr>Wingdings</vt:lpstr>
      <vt:lpstr>1_Office Theme</vt:lpstr>
      <vt:lpstr>Office Theme</vt:lpstr>
      <vt:lpstr>2_Office Theme</vt:lpstr>
      <vt:lpstr>3_Office Theme</vt:lpstr>
      <vt:lpstr>Acrobat Document</vt:lpstr>
      <vt:lpstr>Equation</vt:lpstr>
      <vt:lpstr>M.Tech DSE Machine Learning </vt:lpstr>
      <vt:lpstr>PowerPoint Presentation</vt:lpstr>
      <vt:lpstr>What We’ll Cover in this Course</vt:lpstr>
      <vt:lpstr>Books</vt:lpstr>
      <vt:lpstr>PowerPoint Presentation</vt:lpstr>
      <vt:lpstr>Traditional Programming</vt:lpstr>
      <vt:lpstr>PowerPoint Presentation</vt:lpstr>
      <vt:lpstr>What is Machine Learning?</vt:lpstr>
      <vt:lpstr>Example of Learning Problems</vt:lpstr>
      <vt:lpstr>A Checker Learning Problem</vt:lpstr>
      <vt:lpstr>A handwriting recognition learning problem</vt:lpstr>
      <vt:lpstr>A robot driving learning problem</vt:lpstr>
      <vt:lpstr>Why “Learn” ?</vt:lpstr>
      <vt:lpstr>Problems not to be solved using ML </vt:lpstr>
      <vt:lpstr>Machine Learning steps</vt:lpstr>
      <vt:lpstr>PowerPoint Presentation</vt:lpstr>
      <vt:lpstr>It is very hard to say what makes a 2</vt:lpstr>
      <vt:lpstr>Learning of Object Parts</vt:lpstr>
      <vt:lpstr>Image Captioning</vt:lpstr>
      <vt:lpstr>Natural Language Processing</vt:lpstr>
      <vt:lpstr>ML as a Learning System</vt:lpstr>
      <vt:lpstr>Designing a Learning System</vt:lpstr>
      <vt:lpstr>Designing a Learning System: An Example</vt:lpstr>
      <vt:lpstr>PowerPoint Presentation</vt:lpstr>
      <vt:lpstr>Choosing the Training Experience</vt:lpstr>
      <vt:lpstr>Choosing the Training Experience</vt:lpstr>
      <vt:lpstr>Direct Learning</vt:lpstr>
      <vt:lpstr>Indirect Learning</vt:lpstr>
      <vt:lpstr>Choosing the training experience</vt:lpstr>
      <vt:lpstr>PowerPoint Presentation</vt:lpstr>
      <vt:lpstr>Assumptions</vt:lpstr>
      <vt:lpstr>Main objective of the checker  playing</vt:lpstr>
      <vt:lpstr>Target Function</vt:lpstr>
      <vt:lpstr>PowerPoint Presentation</vt:lpstr>
      <vt:lpstr>Target Function</vt:lpstr>
      <vt:lpstr>Alternative Target Function</vt:lpstr>
      <vt:lpstr>PowerPoint Presentation</vt:lpstr>
      <vt:lpstr>Choosing the Target Function</vt:lpstr>
      <vt:lpstr>Choosing the Target Function</vt:lpstr>
      <vt:lpstr>Choosing the Target Function</vt:lpstr>
      <vt:lpstr>Choosing a Representation for the Target Function</vt:lpstr>
      <vt:lpstr>PowerPoint Presentation</vt:lpstr>
      <vt:lpstr>Choosing a Function Approximation Algorithm</vt:lpstr>
      <vt:lpstr>Types of Learning</vt:lpstr>
      <vt:lpstr>Unsupervised Learning</vt:lpstr>
      <vt:lpstr>A Typical Unupervised Learning Workflow (for Clustering)</vt:lpstr>
      <vt:lpstr>Reinforcement Learning</vt:lpstr>
      <vt:lpstr>Supervised, Unsupervised and Reinforcement Learning Comparison</vt:lpstr>
      <vt:lpstr>Supervised (inductive) learning </vt:lpstr>
      <vt:lpstr>PowerPoint Presentation</vt:lpstr>
      <vt:lpstr>Inductive Learning Hypothesis</vt:lpstr>
      <vt:lpstr>Inductive Learning</vt:lpstr>
      <vt:lpstr>Learning a Class from Examples</vt:lpstr>
      <vt:lpstr>Training set X</vt:lpstr>
      <vt:lpstr>S, G, and the Version Space</vt:lpstr>
      <vt:lpstr>Empirical Error</vt:lpstr>
      <vt:lpstr>Noise</vt:lpstr>
      <vt:lpstr>Multiple Classes, Ci i=1,...,K</vt:lpstr>
      <vt:lpstr>Supervised Learning: Regression</vt:lpstr>
      <vt:lpstr>Regression</vt:lpstr>
      <vt:lpstr>Regression</vt:lpstr>
      <vt:lpstr>Inductive Bias</vt:lpstr>
      <vt:lpstr>Training vs Testing</vt:lpstr>
      <vt:lpstr>Train-test error</vt:lpstr>
      <vt:lpstr>Model selection and assessment</vt:lpstr>
      <vt:lpstr>Cross-Validation</vt:lpstr>
      <vt:lpstr>Cross-Validation</vt:lpstr>
      <vt:lpstr>Training vs. Test Distribution</vt:lpstr>
      <vt:lpstr>Overfitting/Underfitting</vt:lpstr>
      <vt:lpstr>Triple Trade-Off</vt:lpstr>
      <vt:lpstr>Issues in Machine Learning</vt:lpstr>
      <vt:lpstr>ML in a Nutshell</vt:lpstr>
      <vt:lpstr>ML in Practice</vt:lpstr>
      <vt:lpstr>Thank you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2021-11-12T07:04:08Z</dcterms:created>
  <dcterms:modified xsi:type="dcterms:W3CDTF">2022-05-14T08:21:54Z</dcterms:modified>
</cp:coreProperties>
</file>